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10.xml"/>
  <Override ContentType="application/vnd.openxmlformats-officedocument.presentationml.comments+xml" PartName="/ppt/comments/comment8.xml"/>
  <Override ContentType="application/vnd.openxmlformats-officedocument.presentationml.comments+xml" PartName="/ppt/comments/comment6.xml"/>
  <Override ContentType="application/vnd.openxmlformats-officedocument.presentationml.comments+xml" PartName="/ppt/comments/comment3.xml"/>
  <Override ContentType="application/vnd.openxmlformats-officedocument.presentationml.comments+xml" PartName="/ppt/comments/comment13.xml"/>
  <Override ContentType="application/vnd.openxmlformats-officedocument.presentationml.comments+xml" PartName="/ppt/comments/comment11.xml"/>
  <Override ContentType="application/vnd.openxmlformats-officedocument.presentationml.comments+xml" PartName="/ppt/comments/comment2.xml"/>
  <Override ContentType="application/vnd.openxmlformats-officedocument.presentationml.comments+xml" PartName="/ppt/comments/comment5.xml"/>
  <Override ContentType="application/vnd.openxmlformats-officedocument.presentationml.comments+xml" PartName="/ppt/comments/comment7.xml"/>
  <Override ContentType="application/vnd.openxmlformats-officedocument.presentationml.comments+xml" PartName="/ppt/comments/comment4.xml"/>
  <Override ContentType="application/vnd.openxmlformats-officedocument.presentationml.comments+xml" PartName="/ppt/comments/comment9.xml"/>
  <Override ContentType="application/vnd.openxmlformats-officedocument.presentationml.comments+xml" PartName="/ppt/comments/comment12.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y="5143500" cx="9144000"/>
  <p:notesSz cx="6858000" cy="9144000"/>
  <p:embeddedFontLst>
    <p:embeddedFont>
      <p:font typeface="Montserrat SemiBold"/>
      <p:regular r:id="rId40"/>
      <p:bold r:id="rId41"/>
      <p:italic r:id="rId42"/>
      <p:boldItalic r:id="rId43"/>
    </p:embeddedFont>
    <p:embeddedFont>
      <p:font typeface="Montserrat"/>
      <p:regular r:id="rId44"/>
      <p:bold r:id="rId45"/>
      <p:italic r:id="rId46"/>
      <p:boldItalic r:id="rId47"/>
    </p:embeddedFont>
    <p:embeddedFont>
      <p:font typeface="Inter"/>
      <p:regular r:id="rId48"/>
      <p:bold r:id="rId49"/>
    </p:embeddedFont>
    <p:embeddedFont>
      <p:font typeface="Fira Sans Extra Condensed Medium"/>
      <p:regular r:id="rId50"/>
      <p:bold r:id="rId51"/>
      <p:italic r:id="rId52"/>
      <p:boldItalic r:id="rId53"/>
    </p:embeddedFont>
    <p:embeddedFont>
      <p:font typeface="Barlow Light"/>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7" name="Kristina Helen Inouye"/>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MontserratSemiBold-regular.fntdata"/><Relationship Id="rId42" Type="http://schemas.openxmlformats.org/officeDocument/2006/relationships/font" Target="fonts/MontserratSemiBold-italic.fntdata"/><Relationship Id="rId41" Type="http://schemas.openxmlformats.org/officeDocument/2006/relationships/font" Target="fonts/MontserratSemiBold-bold.fntdata"/><Relationship Id="rId44" Type="http://schemas.openxmlformats.org/officeDocument/2006/relationships/font" Target="fonts/Montserrat-regular.fntdata"/><Relationship Id="rId43" Type="http://schemas.openxmlformats.org/officeDocument/2006/relationships/font" Target="fonts/MontserratSemiBold-boldItalic.fntdata"/><Relationship Id="rId46" Type="http://schemas.openxmlformats.org/officeDocument/2006/relationships/font" Target="fonts/Montserrat-italic.fntdata"/><Relationship Id="rId45" Type="http://schemas.openxmlformats.org/officeDocument/2006/relationships/font" Target="fonts/Montserrat-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Inter-regular.fntdata"/><Relationship Id="rId47" Type="http://schemas.openxmlformats.org/officeDocument/2006/relationships/font" Target="fonts/Montserrat-boldItalic.fntdata"/><Relationship Id="rId49" Type="http://schemas.openxmlformats.org/officeDocument/2006/relationships/font" Target="fonts/Inter-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FiraSansExtraCondensedMedium-bold.fntdata"/><Relationship Id="rId50" Type="http://schemas.openxmlformats.org/officeDocument/2006/relationships/font" Target="fonts/FiraSansExtraCondensedMedium-regular.fntdata"/><Relationship Id="rId53" Type="http://schemas.openxmlformats.org/officeDocument/2006/relationships/font" Target="fonts/FiraSansExtraCondensedMedium-boldItalic.fntdata"/><Relationship Id="rId52" Type="http://schemas.openxmlformats.org/officeDocument/2006/relationships/font" Target="fonts/FiraSansExtraCondensedMedium-italic.fntdata"/><Relationship Id="rId11" Type="http://schemas.openxmlformats.org/officeDocument/2006/relationships/slide" Target="slides/slide6.xml"/><Relationship Id="rId55" Type="http://schemas.openxmlformats.org/officeDocument/2006/relationships/font" Target="fonts/BarlowLight-bold.fntdata"/><Relationship Id="rId10" Type="http://schemas.openxmlformats.org/officeDocument/2006/relationships/slide" Target="slides/slide5.xml"/><Relationship Id="rId54" Type="http://schemas.openxmlformats.org/officeDocument/2006/relationships/font" Target="fonts/BarlowLight-regular.fntdata"/><Relationship Id="rId13" Type="http://schemas.openxmlformats.org/officeDocument/2006/relationships/slide" Target="slides/slide8.xml"/><Relationship Id="rId57" Type="http://schemas.openxmlformats.org/officeDocument/2006/relationships/font" Target="fonts/BarlowLight-boldItalic.fntdata"/><Relationship Id="rId12" Type="http://schemas.openxmlformats.org/officeDocument/2006/relationships/slide" Target="slides/slide7.xml"/><Relationship Id="rId56" Type="http://schemas.openxmlformats.org/officeDocument/2006/relationships/font" Target="fonts/BarlowLight-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02-11T08:09:35.700">
    <p:pos x="449" y="932"/>
    <p:text>Love this!</p:text>
  </p:cm>
</p:cmLst>
</file>

<file path=ppt/comments/comment10.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3" dt="2021-02-11T08:39:31.583">
    <p:pos x="3042" y="1244"/>
    <p:text>Would love to know the why behind this one! Be sure to include in writeup/explain aloud/put in speaker notes</p:text>
  </p:cm>
  <p:cm authorId="0" idx="14" dt="2021-02-11T08:38:53.932">
    <p:pos x="3042" y="1344"/>
    <p:text>this was the part I was thinking about earlier when these screens weren't drawn out. Interesting to hear that users also had different ideas of what it might look like!</p:text>
  </p:cm>
</p:cmLst>
</file>

<file path=ppt/comments/comment1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5" dt="2021-02-11T08:41:25.576">
    <p:pos x="449" y="1244"/>
    <p:text>curious if you noticed at which point the user started to drag and get annoyed</p:text>
  </p:cm>
</p:cmLst>
</file>

<file path=ppt/comments/comment1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6" dt="2021-02-11T08:44:19.909">
    <p:pos x="6000" y="0"/>
    <p:text>I think it's interesting that 2/3 testers mentioned that they thought sharing would go elsewhere. Did you learn why they felt this way? Was that at all insightful for your product development?</p:text>
  </p:cm>
</p:cmLst>
</file>

<file path=ppt/comments/comment1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7" dt="2021-02-11T08:45:14.333">
    <p:pos x="6000" y="0"/>
    <p:text>A bit more work, but if you're feeling up to it, could be nice to break up this abstract text with the sketches highlighting the parts you might want to change</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1-02-11T08:11:34.696">
    <p:pos x="283" y="102"/>
    <p:text>I almost never say to add more text, but some really short captions might go a long way in letting viewers quickly comprehend what each sketch is displaying. By no means required in the presentation though, so up to you</p:text>
  </p:cm>
  <p:cm authorId="0" idx="3" dt="2021-02-11T08:11:34.696">
    <p:pos x="283" y="102"/>
    <p:text>On another note, you're all great at sketching! Love these!</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4" dt="2021-02-11T08:16:28.473">
    <p:pos x="283" y="524"/>
    <p:text>As mentioned in prev slide, would be nice to know what idea this image is displaying. Just a few words taglining the idea might help contextualize it for your audience</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5" dt="2021-02-11T08:19:40.152">
    <p:pos x="6000" y="0"/>
    <p:text>Based on the rubric, it seems like we also want to know the pros and cons of the delivery method itself (ex. if you chose AR why was that better than a wearable, etc.) as opposed to just the interface</p:tex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6" dt="2021-02-11T08:19:57.210">
    <p:pos x="6000" y="0"/>
    <p:text>Same comment as on slide 6</p:text>
  </p:cm>
</p:cmLst>
</file>

<file path=ppt/comments/comment6.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7" dt="2021-02-11T08:35:22.850">
    <p:pos x="449" y="949"/>
    <p:text>I think this is a good point for explaining why sketch one's implementation/delivery method is the "best" for your user. Be sure to elaborate on this point both in the presentation and in the write-up (or even in the speaker notes too if you want)</p:text>
  </p:cm>
  <p:cm authorId="0" idx="8" dt="2021-02-11T08:24:15.277">
    <p:pos x="449" y="949"/>
    <p:text>Just as background knowledge/FYI, this slide/part of the presentation (decision rationale) is 25 points of your slides score. HUGE portion for such a small slide, but it's because explaining rationale is a key part of design work</p:text>
  </p:cm>
  <p:cm authorId="0" idx="9" dt="2021-02-11T08:35:22.850">
    <p:pos x="449" y="949"/>
    <p:text>I think this is all solid rationale btw, but I want to point out that both the assignment and the rubric put a bit of emphasis on novelty. So if you can touch on the novelty aspect of your selected UI then that would be a benefit</p:text>
  </p:cm>
</p:cmLst>
</file>

<file path=ppt/comments/comment7.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0" dt="2021-02-11T08:29:32.722">
    <p:pos x="6000" y="0"/>
    <p:text>These sketches feel like only 1/4 is applicable to this task...? I do realize you asked your users to "find a way" to share their creation, but the flow of sharing feels less fleshed out than I would have expected
I'm looking at a specific part of our rubric that says "tasks have full coverage of the functionality of the app" as a criterion</p:text>
  </p:cm>
</p:cmLst>
</file>

<file path=ppt/comments/comment8.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1" dt="2021-02-11T08:30:37.299">
    <p:pos x="6000" y="0"/>
    <p:text>Similar to the slide before, this one feels almost complete but not quite. Seems like the app facilitates the social cooking experience, but that isn't quite represented here</p:text>
  </p:cm>
</p:cmLst>
</file>

<file path=ppt/comments/comment9.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2" dt="2021-02-11T08:37:00.424">
    <p:pos x="6000" y="0"/>
    <p:text>This one's a bit text heavy. Maybe split into 2 slides (Recruit -&gt; roles and summary + observation?) and then add some visual cues if possible (i.e. icons, small pics, whatever helps explain more visually)</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bcca65770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bcca65770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bcca657709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bcca657709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interface specifically:</a:t>
            </a:r>
            <a:endParaRPr/>
          </a:p>
          <a:p>
            <a:pPr indent="-298450" lvl="0" marL="457200" rtl="0" algn="l">
              <a:spcBef>
                <a:spcPts val="0"/>
              </a:spcBef>
              <a:spcAft>
                <a:spcPts val="0"/>
              </a:spcAft>
              <a:buSzPts val="1100"/>
              <a:buChar char="-"/>
            </a:pPr>
            <a:r>
              <a:rPr lang="en"/>
              <a:t>Screen with globe to visualize exploration more explicitly </a:t>
            </a:r>
            <a:endParaRPr/>
          </a:p>
          <a:p>
            <a:pPr indent="-298450" lvl="0" marL="457200" rtl="0" algn="l">
              <a:spcBef>
                <a:spcPts val="0"/>
              </a:spcBef>
              <a:spcAft>
                <a:spcPts val="0"/>
              </a:spcAft>
              <a:buSzPts val="1100"/>
              <a:buChar char="-"/>
            </a:pPr>
            <a:r>
              <a:rPr lang="en"/>
              <a:t>Emphasis on a profile and building a profile specific to the user </a:t>
            </a:r>
            <a:endParaRPr/>
          </a:p>
          <a:p>
            <a:pPr indent="-298450" lvl="0" marL="457200" rtl="0" algn="l">
              <a:spcBef>
                <a:spcPts val="0"/>
              </a:spcBef>
              <a:spcAft>
                <a:spcPts val="0"/>
              </a:spcAft>
              <a:buSzPts val="1100"/>
              <a:buChar char="-"/>
            </a:pPr>
            <a:r>
              <a:rPr lang="en"/>
              <a:t>Card swipe through to help guide users through the entire recipe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bcfd335ddf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bcfd335ddf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bcca657709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bcca657709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bcca657709_0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bcca657709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this UI?</a:t>
            </a:r>
            <a:endParaRPr/>
          </a:p>
          <a:p>
            <a:pPr indent="-298450" lvl="0" marL="457200" rtl="0" algn="l">
              <a:spcBef>
                <a:spcPts val="0"/>
              </a:spcBef>
              <a:spcAft>
                <a:spcPts val="0"/>
              </a:spcAft>
              <a:buSzPts val="1100"/>
              <a:buChar char="-"/>
            </a:pPr>
            <a:r>
              <a:rPr lang="en"/>
              <a:t>A more seamless UX between tasks </a:t>
            </a:r>
            <a:endParaRPr/>
          </a:p>
          <a:p>
            <a:pPr indent="-298450" lvl="1" marL="914400" rtl="0" algn="l">
              <a:spcBef>
                <a:spcPts val="0"/>
              </a:spcBef>
              <a:spcAft>
                <a:spcPts val="0"/>
              </a:spcAft>
              <a:buSzPts val="1100"/>
              <a:buChar char="-"/>
            </a:pPr>
            <a:r>
              <a:rPr lang="en"/>
              <a:t>Going from one task to another requires minimal user effort since they are nestled within each other at multiple steps </a:t>
            </a:r>
            <a:endParaRPr/>
          </a:p>
          <a:p>
            <a:pPr indent="-298450" lvl="1" marL="914400" rtl="0" algn="l">
              <a:spcBef>
                <a:spcPts val="0"/>
              </a:spcBef>
              <a:spcAft>
                <a:spcPts val="0"/>
              </a:spcAft>
              <a:buSzPts val="1100"/>
              <a:buChar char="-"/>
            </a:pPr>
            <a:r>
              <a:rPr lang="en"/>
              <a:t>Tasks </a:t>
            </a:r>
            <a:r>
              <a:rPr lang="en"/>
              <a:t>themselves</a:t>
            </a:r>
            <a:r>
              <a:rPr lang="en"/>
              <a:t> are more streamlined -&gt; less screens to accomplish a single task </a:t>
            </a:r>
            <a:endParaRPr/>
          </a:p>
          <a:p>
            <a:pPr indent="-298450" lvl="1" marL="914400" rtl="0" algn="l">
              <a:spcBef>
                <a:spcPts val="0"/>
              </a:spcBef>
              <a:spcAft>
                <a:spcPts val="0"/>
              </a:spcAft>
              <a:buSzPts val="1100"/>
              <a:buChar char="-"/>
            </a:pPr>
            <a:r>
              <a:rPr lang="en"/>
              <a:t>Users noticed other features and tasks while completing a different one -&gt; exposure to different features of the app creates the hope that people return since they see all the features </a:t>
            </a:r>
            <a:endParaRPr/>
          </a:p>
          <a:p>
            <a:pPr indent="-298450" lvl="0" marL="457200" rtl="0" algn="l">
              <a:spcBef>
                <a:spcPts val="0"/>
              </a:spcBef>
              <a:spcAft>
                <a:spcPts val="0"/>
              </a:spcAft>
              <a:buSzPts val="1100"/>
              <a:buChar char="-"/>
            </a:pPr>
            <a:r>
              <a:rPr lang="en"/>
              <a:t>UI choices</a:t>
            </a:r>
            <a:endParaRPr/>
          </a:p>
          <a:p>
            <a:pPr indent="-298450" lvl="1" marL="914400" rtl="0" algn="l">
              <a:spcBef>
                <a:spcPts val="0"/>
              </a:spcBef>
              <a:spcAft>
                <a:spcPts val="0"/>
              </a:spcAft>
              <a:buSzPts val="1100"/>
              <a:buChar char="-"/>
            </a:pPr>
            <a:r>
              <a:rPr lang="en"/>
              <a:t>Buttons were large, simple, and clear </a:t>
            </a:r>
            <a:endParaRPr/>
          </a:p>
          <a:p>
            <a:pPr indent="-298450" lvl="1" marL="914400" rtl="0" algn="l">
              <a:spcBef>
                <a:spcPts val="0"/>
              </a:spcBef>
              <a:spcAft>
                <a:spcPts val="0"/>
              </a:spcAft>
              <a:buSzPts val="1100"/>
              <a:buChar char="-"/>
            </a:pPr>
            <a:r>
              <a:rPr lang="en"/>
              <a:t>Clear buttons/clickables -&gt; easier for the user to figure out the different tasks </a:t>
            </a:r>
            <a:endParaRPr/>
          </a:p>
          <a:p>
            <a:pPr indent="0" lvl="0" marL="0" rtl="0" algn="l">
              <a:spcBef>
                <a:spcPts val="0"/>
              </a:spcBef>
              <a:spcAft>
                <a:spcPts val="0"/>
              </a:spcAft>
              <a:buNone/>
            </a:pPr>
            <a:r>
              <a:rPr lang="en"/>
              <a:t>Novel Features: </a:t>
            </a:r>
            <a:endParaRPr/>
          </a:p>
          <a:p>
            <a:pPr indent="-298450" lvl="0" marL="457200" rtl="0" algn="l">
              <a:spcBef>
                <a:spcPts val="0"/>
              </a:spcBef>
              <a:spcAft>
                <a:spcPts val="0"/>
              </a:spcAft>
              <a:buSzPts val="1100"/>
              <a:buChar char="-"/>
            </a:pPr>
            <a:r>
              <a:rPr lang="en"/>
              <a:t>Social/community integrated throughout cooking experience</a:t>
            </a:r>
            <a:endParaRPr/>
          </a:p>
          <a:p>
            <a:pPr indent="-298450" lvl="1" marL="914400" rtl="0" algn="l">
              <a:spcBef>
                <a:spcPts val="0"/>
              </a:spcBef>
              <a:spcAft>
                <a:spcPts val="0"/>
              </a:spcAft>
              <a:buSzPts val="1100"/>
              <a:buChar char="-"/>
            </a:pPr>
            <a:r>
              <a:rPr lang="en"/>
              <a:t>Prompts to challenge/post within start and end of recipe cards </a:t>
            </a:r>
            <a:endParaRPr/>
          </a:p>
          <a:p>
            <a:pPr indent="-298450" lvl="1" marL="914400" rtl="0" algn="l">
              <a:spcBef>
                <a:spcPts val="0"/>
              </a:spcBef>
              <a:spcAft>
                <a:spcPts val="0"/>
              </a:spcAft>
              <a:buSzPts val="1100"/>
              <a:buChar char="-"/>
            </a:pPr>
            <a:r>
              <a:rPr lang="en"/>
              <a:t>Exposes users to possibility of creating a sense of community while cooking </a:t>
            </a:r>
            <a:endParaRPr/>
          </a:p>
          <a:p>
            <a:pPr indent="-298450" lvl="0" marL="457200" rtl="0" algn="l">
              <a:spcBef>
                <a:spcPts val="0"/>
              </a:spcBef>
              <a:spcAft>
                <a:spcPts val="0"/>
              </a:spcAft>
              <a:buSzPts val="1100"/>
              <a:buChar char="-"/>
            </a:pPr>
            <a:r>
              <a:rPr lang="en"/>
              <a:t>Voice controlled recipe guidance</a:t>
            </a:r>
            <a:endParaRPr/>
          </a:p>
          <a:p>
            <a:pPr indent="-298450" lvl="1" marL="914400" rtl="0" algn="l">
              <a:spcBef>
                <a:spcPts val="0"/>
              </a:spcBef>
              <a:spcAft>
                <a:spcPts val="0"/>
              </a:spcAft>
              <a:buSzPts val="1100"/>
              <a:buChar char="-"/>
            </a:pPr>
            <a:r>
              <a:rPr lang="en"/>
              <a:t>Breaks recipes down to digestible steps for cooks of all levels </a:t>
            </a:r>
            <a:endParaRPr/>
          </a:p>
          <a:p>
            <a:pPr indent="-298450" lvl="1" marL="914400" rtl="0" algn="l">
              <a:spcBef>
                <a:spcPts val="0"/>
              </a:spcBef>
              <a:spcAft>
                <a:spcPts val="0"/>
              </a:spcAft>
              <a:buSzPts val="1100"/>
              <a:buChar char="-"/>
            </a:pPr>
            <a:r>
              <a:rPr lang="en"/>
              <a:t>No need to pause/play videos, click screen to move on to next step, etc -&gt; voice control interactivity to minimize use of hands that are likely occupied while cooking </a:t>
            </a:r>
            <a:endParaRPr/>
          </a:p>
          <a:p>
            <a:pPr indent="-298450" lvl="1" marL="914400" rtl="0" algn="l">
              <a:spcBef>
                <a:spcPts val="0"/>
              </a:spcBef>
              <a:spcAft>
                <a:spcPts val="0"/>
              </a:spcAft>
              <a:buSzPts val="1100"/>
              <a:buChar char="-"/>
            </a:pPr>
            <a:r>
              <a:rPr lang="en"/>
              <a:t>No need to memorize steps in a video or read an article for a recipe -&gt; step by step helper to guide through the process and save the most time</a:t>
            </a:r>
            <a:endParaRPr/>
          </a:p>
          <a:p>
            <a:pPr indent="-298450" lvl="0" marL="457200" rtl="0" algn="l">
              <a:spcBef>
                <a:spcPts val="0"/>
              </a:spcBef>
              <a:spcAft>
                <a:spcPts val="0"/>
              </a:spcAft>
              <a:buSzPts val="1100"/>
              <a:buChar char="-"/>
            </a:pPr>
            <a:r>
              <a:rPr lang="en"/>
              <a:t>Feature to adapt/improve dishes you already know</a:t>
            </a:r>
            <a:endParaRPr/>
          </a:p>
          <a:p>
            <a:pPr indent="-298450" lvl="1" marL="914400" rtl="0" algn="l">
              <a:spcBef>
                <a:spcPts val="0"/>
              </a:spcBef>
              <a:spcAft>
                <a:spcPts val="0"/>
              </a:spcAft>
              <a:buSzPts val="1100"/>
              <a:buChar char="-"/>
            </a:pPr>
            <a:r>
              <a:rPr lang="en"/>
              <a:t>More friendly to users with less cooking experience since there are filters for these users </a:t>
            </a:r>
            <a:endParaRPr/>
          </a:p>
          <a:p>
            <a:pPr indent="-298450" lvl="1" marL="914400" rtl="0" algn="l">
              <a:spcBef>
                <a:spcPts val="0"/>
              </a:spcBef>
              <a:spcAft>
                <a:spcPts val="0"/>
              </a:spcAft>
              <a:buSzPts val="1100"/>
              <a:buChar char="-"/>
            </a:pPr>
            <a:r>
              <a:rPr lang="en"/>
              <a:t>Option to slightly adapt existing dishes rather than invest time making entirely new dishes (for users with limited experience / time)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bcca657709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bcca657709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bcca657709_0_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bcca657709_0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bcca657709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bcca657709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bcca657709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bcca657709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bcca657709_0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bcca657709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bcca657709_0_2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bcca657709_0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bcca657709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bcca65770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bcca657709_0_2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bcca657709_0_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bcca657709_0_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bcca657709_0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Recruitment:</a:t>
            </a:r>
            <a:endParaRPr/>
          </a:p>
          <a:p>
            <a:pPr indent="-298450" lvl="0" marL="457200" rtl="0" algn="l">
              <a:spcBef>
                <a:spcPts val="0"/>
              </a:spcBef>
              <a:spcAft>
                <a:spcPts val="0"/>
              </a:spcAft>
              <a:buSzPts val="1100"/>
              <a:buChar char="-"/>
            </a:pPr>
            <a:r>
              <a:rPr lang="en"/>
              <a:t>Wanted random users in our target audience so outsourced to a wide group of people </a:t>
            </a:r>
            <a:endParaRPr/>
          </a:p>
          <a:p>
            <a:pPr indent="0" lvl="0" marL="0" rtl="0" algn="l">
              <a:spcBef>
                <a:spcPts val="0"/>
              </a:spcBef>
              <a:spcAft>
                <a:spcPts val="0"/>
              </a:spcAft>
              <a:buNone/>
            </a:pPr>
            <a:r>
              <a:rPr lang="en"/>
              <a:t>Zoom:</a:t>
            </a:r>
            <a:endParaRPr/>
          </a:p>
          <a:p>
            <a:pPr indent="-298450" lvl="0" marL="457200" rtl="0" algn="l">
              <a:spcBef>
                <a:spcPts val="0"/>
              </a:spcBef>
              <a:spcAft>
                <a:spcPts val="0"/>
              </a:spcAft>
              <a:buSzPts val="1100"/>
              <a:buChar char="-"/>
            </a:pPr>
            <a:r>
              <a:rPr lang="en"/>
              <a:t>Asked to screen share throughout the prototype process to observe mouse movement and clicks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bcfd335ddf_3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bcfd335ddf_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Things we looked out for:</a:t>
            </a:r>
            <a:endParaRPr/>
          </a:p>
          <a:p>
            <a:pPr indent="-298450" lvl="0" marL="457200" rtl="0" algn="l">
              <a:spcBef>
                <a:spcPts val="0"/>
              </a:spcBef>
              <a:spcAft>
                <a:spcPts val="0"/>
              </a:spcAft>
              <a:buSzPts val="1100"/>
              <a:buChar char="-"/>
            </a:pPr>
            <a:r>
              <a:rPr lang="en"/>
              <a:t>Mouse hovering over a certain area</a:t>
            </a:r>
            <a:endParaRPr/>
          </a:p>
          <a:p>
            <a:pPr indent="-298450" lvl="0" marL="457200" rtl="0" algn="l">
              <a:spcBef>
                <a:spcPts val="0"/>
              </a:spcBef>
              <a:spcAft>
                <a:spcPts val="0"/>
              </a:spcAft>
              <a:buSzPts val="1100"/>
              <a:buChar char="-"/>
            </a:pPr>
            <a:r>
              <a:rPr lang="en"/>
              <a:t>Excessive clicks without any change in screen</a:t>
            </a:r>
            <a:endParaRPr/>
          </a:p>
          <a:p>
            <a:pPr indent="-298450" lvl="0" marL="457200" rtl="0" algn="l">
              <a:spcBef>
                <a:spcPts val="0"/>
              </a:spcBef>
              <a:spcAft>
                <a:spcPts val="0"/>
              </a:spcAft>
              <a:buSzPts val="1100"/>
              <a:buChar char="-"/>
            </a:pPr>
            <a:r>
              <a:rPr lang="en"/>
              <a:t>Hesitation when clicking</a:t>
            </a:r>
            <a:endParaRPr/>
          </a:p>
          <a:p>
            <a:pPr indent="-298450" lvl="0" marL="457200" rtl="0" algn="l">
              <a:spcBef>
                <a:spcPts val="0"/>
              </a:spcBef>
              <a:spcAft>
                <a:spcPts val="0"/>
              </a:spcAft>
              <a:buSzPts val="1100"/>
              <a:buChar char="-"/>
            </a:pPr>
            <a:r>
              <a:rPr lang="en"/>
              <a:t>Going back and forth between screens</a:t>
            </a:r>
            <a:endParaRPr/>
          </a:p>
          <a:p>
            <a:pPr indent="-298450" lvl="0" marL="457200" rtl="0" algn="l">
              <a:spcBef>
                <a:spcPts val="0"/>
              </a:spcBef>
              <a:spcAft>
                <a:spcPts val="0"/>
              </a:spcAft>
              <a:buSzPts val="1100"/>
              <a:buChar char="-"/>
            </a:pPr>
            <a:r>
              <a:rPr lang="en"/>
              <a:t>Audio cues like “umm” and “hmm” to indicate confusion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bcca657709_0_2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bcca657709_0_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Post implied outsourcing to a different platform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User expected pop up to other sites like FB or IG when clicking on Post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Did not think that functionality was within the app itself</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Assumed the app was just one to guide through recipes </a:t>
            </a:r>
            <a:endParaRPr/>
          </a:p>
          <a:p>
            <a:pPr indent="0" lvl="0" marL="0" rtl="0" algn="l">
              <a:spcBef>
                <a:spcPts val="0"/>
              </a:spcBef>
              <a:spcAft>
                <a:spcPts val="0"/>
              </a:spcAft>
              <a:buNone/>
            </a:pPr>
            <a:r>
              <a:rPr lang="en"/>
              <a:t>Did not finish completing task 3:</a:t>
            </a:r>
            <a:endParaRPr/>
          </a:p>
          <a:p>
            <a:pPr indent="-298450" lvl="0" marL="457200" rtl="0" algn="l">
              <a:spcBef>
                <a:spcPts val="0"/>
              </a:spcBef>
              <a:spcAft>
                <a:spcPts val="0"/>
              </a:spcAft>
              <a:buSzPts val="1100"/>
              <a:buChar char="-"/>
            </a:pPr>
            <a:r>
              <a:rPr lang="en"/>
              <a:t>Navigated to screen where there was a “send” option and implied that upon clicking that, a the default phone method for sharing would appear</a:t>
            </a:r>
            <a:endParaRPr/>
          </a:p>
          <a:p>
            <a:pPr indent="-298450" lvl="0" marL="457200" rtl="0" algn="l">
              <a:spcBef>
                <a:spcPts val="0"/>
              </a:spcBef>
              <a:spcAft>
                <a:spcPts val="0"/>
              </a:spcAft>
              <a:buSzPts val="1100"/>
              <a:buChar char="-"/>
            </a:pPr>
            <a:r>
              <a:rPr lang="en"/>
              <a:t>Did not think that sharing meant sharing to others within the app itself</a:t>
            </a:r>
            <a:endParaRPr/>
          </a:p>
          <a:p>
            <a:pPr indent="-298450" lvl="0" marL="457200" rtl="0" algn="l">
              <a:spcBef>
                <a:spcPts val="0"/>
              </a:spcBef>
              <a:spcAft>
                <a:spcPts val="0"/>
              </a:spcAft>
              <a:buSzPts val="1100"/>
              <a:buChar char="-"/>
            </a:pPr>
            <a:r>
              <a:rPr lang="en"/>
              <a:t>Thought it was sharing to external sites and not to others within the community of the app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bcca657709_0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bcca657709_0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bcca657709_0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bcca657709_0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bcca657709_0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bcca657709_0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Kimberly only mentioned her annoyance with the time needed to accomplish the task at the end when we asked her for overall thoughts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bcca657709_0_2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bcca657709_0_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bcca657709_0_3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bcca657709_0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Issue with Posting:</a:t>
            </a:r>
            <a:endParaRPr/>
          </a:p>
          <a:p>
            <a:pPr indent="-298450" lvl="0" marL="457200" rtl="0" algn="l">
              <a:spcBef>
                <a:spcPts val="0"/>
              </a:spcBef>
              <a:spcAft>
                <a:spcPts val="0"/>
              </a:spcAft>
              <a:buSzPts val="1100"/>
              <a:buChar char="-"/>
            </a:pPr>
            <a:r>
              <a:rPr lang="en"/>
              <a:t>Users were not aware of the community aspect of the app</a:t>
            </a:r>
            <a:endParaRPr/>
          </a:p>
          <a:p>
            <a:pPr indent="-298450" lvl="0" marL="457200" rtl="0" algn="l">
              <a:spcBef>
                <a:spcPts val="0"/>
              </a:spcBef>
              <a:spcAft>
                <a:spcPts val="0"/>
              </a:spcAft>
              <a:buSzPts val="1100"/>
              <a:buChar char="-"/>
            </a:pPr>
            <a:r>
              <a:rPr lang="en"/>
              <a:t>There was nothing in the nav bar or menu that suggested a type of forum with other people posting their creations </a:t>
            </a:r>
            <a:endParaRPr/>
          </a:p>
          <a:p>
            <a:pPr indent="-298450" lvl="0" marL="457200" rtl="0" algn="l">
              <a:spcBef>
                <a:spcPts val="0"/>
              </a:spcBef>
              <a:spcAft>
                <a:spcPts val="0"/>
              </a:spcAft>
              <a:buSzPts val="1100"/>
              <a:buChar char="-"/>
            </a:pPr>
            <a:r>
              <a:rPr lang="en"/>
              <a:t>This then led “post” to seem as if it was on a 3rd party site since they did not think our app had that functionality</a:t>
            </a:r>
            <a:endParaRPr/>
          </a:p>
          <a:p>
            <a:pPr indent="-298450" lvl="0" marL="457200" rtl="0" algn="l">
              <a:spcBef>
                <a:spcPts val="0"/>
              </a:spcBef>
              <a:spcAft>
                <a:spcPts val="0"/>
              </a:spcAft>
              <a:buSzPts val="1100"/>
              <a:buChar char="-"/>
            </a:pPr>
            <a:r>
              <a:rPr lang="en"/>
              <a:t>Too many intermediate steps to get to the post step also made it seem as if the task was completed and then it was time to share with others not on the app.</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bcca657709_0_3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bcca657709_0_3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be11f7af1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be11f7af1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bcca657709_0_3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bcca657709_0_3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bcca657709_0_3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bcca657709_0_3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bcca657709_0_3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bcca657709_0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bcca657709_0_3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2" name="Google Shape;432;gbcca657709_0_3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bcca657709_0_3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bcca657709_0_3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bcca657709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bcca657709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bcca657709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bcca657709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Tried a series of interfaces:</a:t>
            </a:r>
            <a:endParaRPr/>
          </a:p>
          <a:p>
            <a:pPr indent="-298450" lvl="0" marL="457200" rtl="0" algn="l">
              <a:spcBef>
                <a:spcPts val="0"/>
              </a:spcBef>
              <a:spcAft>
                <a:spcPts val="0"/>
              </a:spcAft>
              <a:buSzPts val="1100"/>
              <a:buChar char="-"/>
            </a:pPr>
            <a:r>
              <a:rPr lang="en"/>
              <a:t>AR/VR: Using a VR headset to guide users through the cooking process</a:t>
            </a:r>
            <a:endParaRPr/>
          </a:p>
          <a:p>
            <a:pPr indent="-298450" lvl="1" marL="914400" rtl="0" algn="l">
              <a:spcBef>
                <a:spcPts val="0"/>
              </a:spcBef>
              <a:spcAft>
                <a:spcPts val="0"/>
              </a:spcAft>
              <a:buSzPts val="1100"/>
              <a:buChar char="-"/>
            </a:pPr>
            <a:r>
              <a:rPr lang="en"/>
              <a:t>adding animations and such to make the process more fun</a:t>
            </a:r>
            <a:endParaRPr/>
          </a:p>
          <a:p>
            <a:pPr indent="-298450" lvl="1" marL="914400" rtl="0" algn="l">
              <a:spcBef>
                <a:spcPts val="0"/>
              </a:spcBef>
              <a:spcAft>
                <a:spcPts val="0"/>
              </a:spcAft>
              <a:buSzPts val="1100"/>
              <a:buChar char="-"/>
            </a:pPr>
            <a:r>
              <a:rPr lang="en"/>
              <a:t>Live simulations and tutorials for less experienced cooks </a:t>
            </a:r>
            <a:endParaRPr/>
          </a:p>
          <a:p>
            <a:pPr indent="-298450" lvl="1" marL="914400" rtl="0" algn="l">
              <a:spcBef>
                <a:spcPts val="0"/>
              </a:spcBef>
              <a:spcAft>
                <a:spcPts val="0"/>
              </a:spcAft>
              <a:buSzPts val="1100"/>
              <a:buChar char="-"/>
            </a:pPr>
            <a:r>
              <a:rPr lang="en"/>
              <a:t>Video chatting in one of the corners to achieve task 3</a:t>
            </a:r>
            <a:endParaRPr/>
          </a:p>
          <a:p>
            <a:pPr indent="-298450" lvl="1" marL="914400" rtl="0" algn="l">
              <a:spcBef>
                <a:spcPts val="0"/>
              </a:spcBef>
              <a:spcAft>
                <a:spcPts val="0"/>
              </a:spcAft>
              <a:buSzPts val="1100"/>
              <a:buChar char="-"/>
            </a:pPr>
            <a:r>
              <a:rPr lang="en"/>
              <a:t>Allows user to interact with UI and physical world at the same time</a:t>
            </a:r>
            <a:endParaRPr/>
          </a:p>
          <a:p>
            <a:pPr indent="-298450" lvl="1" marL="914400" rtl="0" algn="l">
              <a:spcBef>
                <a:spcPts val="0"/>
              </a:spcBef>
              <a:spcAft>
                <a:spcPts val="0"/>
              </a:spcAft>
              <a:buSzPts val="1100"/>
              <a:buChar char="-"/>
            </a:pPr>
            <a:r>
              <a:rPr lang="en"/>
              <a:t>Negative: could potentially be dangerous with knife work and a headset on? </a:t>
            </a:r>
            <a:endParaRPr/>
          </a:p>
          <a:p>
            <a:pPr indent="-298450" lvl="0" marL="457200" rtl="0" algn="l">
              <a:spcBef>
                <a:spcPts val="0"/>
              </a:spcBef>
              <a:spcAft>
                <a:spcPts val="0"/>
              </a:spcAft>
              <a:buSzPts val="1100"/>
              <a:buChar char="-"/>
            </a:pPr>
            <a:r>
              <a:rPr lang="en"/>
              <a:t>Website interface:</a:t>
            </a:r>
            <a:endParaRPr/>
          </a:p>
          <a:p>
            <a:pPr indent="-298450" lvl="1" marL="914400" rtl="0" algn="l">
              <a:spcBef>
                <a:spcPts val="0"/>
              </a:spcBef>
              <a:spcAft>
                <a:spcPts val="0"/>
              </a:spcAft>
              <a:buSzPts val="1100"/>
              <a:buChar char="-"/>
            </a:pPr>
            <a:r>
              <a:rPr lang="en"/>
              <a:t>Less cluttered, more </a:t>
            </a:r>
            <a:r>
              <a:rPr lang="en"/>
              <a:t>simplified</a:t>
            </a:r>
            <a:r>
              <a:rPr lang="en"/>
              <a:t> since the screen is larger</a:t>
            </a:r>
            <a:endParaRPr/>
          </a:p>
          <a:p>
            <a:pPr indent="-298450" lvl="1" marL="914400" rtl="0" algn="l">
              <a:spcBef>
                <a:spcPts val="0"/>
              </a:spcBef>
              <a:spcAft>
                <a:spcPts val="0"/>
              </a:spcAft>
              <a:buSzPts val="1100"/>
              <a:buChar char="-"/>
            </a:pPr>
            <a:r>
              <a:rPr lang="en"/>
              <a:t>Negative: Difficult because likelihood of using a computer in the kitchen is lower</a:t>
            </a:r>
            <a:endParaRPr/>
          </a:p>
          <a:p>
            <a:pPr indent="-298450" lvl="1" marL="914400" rtl="0" algn="l">
              <a:spcBef>
                <a:spcPts val="0"/>
              </a:spcBef>
              <a:spcAft>
                <a:spcPts val="0"/>
              </a:spcAft>
              <a:buSzPts val="1100"/>
              <a:buChar char="-"/>
            </a:pPr>
            <a:r>
              <a:rPr lang="en"/>
              <a:t>Positive: Most college students would have access to some type of computer making this medium accessible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be252755e8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be252755e8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bcca657709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bcca657709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Mobile Interface detailing different screens and their storyboard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interface specifically:</a:t>
            </a:r>
            <a:endParaRPr/>
          </a:p>
          <a:p>
            <a:pPr indent="-298450" lvl="0" marL="457200" rtl="0" algn="l">
              <a:spcBef>
                <a:spcPts val="0"/>
              </a:spcBef>
              <a:spcAft>
                <a:spcPts val="0"/>
              </a:spcAft>
              <a:buSzPts val="1100"/>
              <a:buChar char="-"/>
            </a:pPr>
            <a:r>
              <a:rPr lang="en"/>
              <a:t>Tasks are nestled within each other to create ease of access when doing different tasks </a:t>
            </a:r>
            <a:endParaRPr/>
          </a:p>
          <a:p>
            <a:pPr indent="-298450" lvl="0" marL="457200" rtl="0" algn="l">
              <a:spcBef>
                <a:spcPts val="0"/>
              </a:spcBef>
              <a:spcAft>
                <a:spcPts val="0"/>
              </a:spcAft>
              <a:buSzPts val="1100"/>
              <a:buChar char="-"/>
            </a:pPr>
            <a:r>
              <a:rPr lang="en"/>
              <a:t>In app Messaging screen</a:t>
            </a:r>
            <a:endParaRPr/>
          </a:p>
          <a:p>
            <a:pPr indent="-298450" lvl="0" marL="457200" rtl="0" algn="l">
              <a:spcBef>
                <a:spcPts val="0"/>
              </a:spcBef>
              <a:spcAft>
                <a:spcPts val="0"/>
              </a:spcAft>
              <a:buSzPts val="1100"/>
              <a:buChar char="-"/>
            </a:pPr>
            <a:r>
              <a:rPr lang="en"/>
              <a:t>Card swipe through to guide user through digestible steps of a recipe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bcfd335dd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bcfd335dd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bcca657709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bcca657709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1643858" y="1172225"/>
            <a:ext cx="6770700" cy="2052600"/>
          </a:xfrm>
          <a:prstGeom prst="rect">
            <a:avLst/>
          </a:prstGeom>
        </p:spPr>
        <p:txBody>
          <a:bodyPr anchorCtr="0" anchor="b" bIns="91425" lIns="91425" spcFirstLastPara="1" rIns="91425" wrap="square" tIns="91425">
            <a:noAutofit/>
          </a:bodyPr>
          <a:lstStyle>
            <a:lvl1pPr lvl="0" algn="r">
              <a:spcBef>
                <a:spcPts val="0"/>
              </a:spcBef>
              <a:spcAft>
                <a:spcPts val="0"/>
              </a:spcAft>
              <a:buSzPts val="5200"/>
              <a:buNone/>
              <a:defRPr sz="53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0" name="Google Shape;10;p2"/>
          <p:cNvSpPr txBox="1"/>
          <p:nvPr>
            <p:ph idx="1" type="subTitle"/>
          </p:nvPr>
        </p:nvSpPr>
        <p:spPr>
          <a:xfrm>
            <a:off x="1643852" y="3261775"/>
            <a:ext cx="6770700" cy="557100"/>
          </a:xfrm>
          <a:prstGeom prst="rect">
            <a:avLst/>
          </a:prstGeom>
        </p:spPr>
        <p:txBody>
          <a:bodyPr anchorCtr="0" anchor="t" bIns="91425" lIns="91425" spcFirstLastPara="1" rIns="91425" wrap="square" tIns="91425">
            <a:noAutofit/>
          </a:bodyPr>
          <a:lstStyle>
            <a:lvl1pPr lvl="0" algn="r">
              <a:lnSpc>
                <a:spcPct val="100000"/>
              </a:lnSpc>
              <a:spcBef>
                <a:spcPts val="0"/>
              </a:spcBef>
              <a:spcAft>
                <a:spcPts val="0"/>
              </a:spcAft>
              <a:buSzPts val="2800"/>
              <a:buNone/>
              <a:defRPr sz="1600">
                <a:solidFill>
                  <a:schemeClr val="accent2"/>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1" name="Google Shape;11;p2"/>
          <p:cNvSpPr/>
          <p:nvPr/>
        </p:nvSpPr>
        <p:spPr>
          <a:xfrm>
            <a:off x="0" y="0"/>
            <a:ext cx="1216200" cy="25716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0" name="Shape 50"/>
        <p:cNvGrpSpPr/>
        <p:nvPr/>
      </p:nvGrpSpPr>
      <p:grpSpPr>
        <a:xfrm>
          <a:off x="0" y="0"/>
          <a:ext cx="0" cy="0"/>
          <a:chOff x="0" y="0"/>
          <a:chExt cx="0" cy="0"/>
        </a:xfrm>
      </p:grpSpPr>
      <p:sp>
        <p:nvSpPr>
          <p:cNvPr id="51" name="Google Shape;51;p11"/>
          <p:cNvSpPr txBox="1"/>
          <p:nvPr>
            <p:ph hasCustomPrompt="1" type="title"/>
          </p:nvPr>
        </p:nvSpPr>
        <p:spPr>
          <a:xfrm>
            <a:off x="713225" y="1412150"/>
            <a:ext cx="7717500" cy="1657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9200">
                <a:solidFill>
                  <a:schemeClr val="accent3"/>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2" name="Google Shape;52;p11"/>
          <p:cNvSpPr txBox="1"/>
          <p:nvPr>
            <p:ph idx="1" type="body"/>
          </p:nvPr>
        </p:nvSpPr>
        <p:spPr>
          <a:xfrm>
            <a:off x="713400" y="3069625"/>
            <a:ext cx="7717500" cy="6615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sz="1400">
                <a:solidFill>
                  <a:schemeClr val="dk1"/>
                </a:solidFill>
              </a:defRPr>
            </a:lvl1pPr>
            <a:lvl2pPr indent="-317500" lvl="1" marL="914400" algn="ctr">
              <a:spcBef>
                <a:spcPts val="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3" name="Google Shape;53;p11"/>
          <p:cNvSpPr/>
          <p:nvPr/>
        </p:nvSpPr>
        <p:spPr>
          <a:xfrm flipH="1" rot="10800000">
            <a:off x="0" y="2571750"/>
            <a:ext cx="1216200" cy="25716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p:nvPr/>
        </p:nvSpPr>
        <p:spPr>
          <a:xfrm flipH="1" rot="10800000">
            <a:off x="7927800" y="0"/>
            <a:ext cx="1216200" cy="2571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8">
    <p:spTree>
      <p:nvGrpSpPr>
        <p:cNvPr id="56" name="Shape 56"/>
        <p:cNvGrpSpPr/>
        <p:nvPr/>
      </p:nvGrpSpPr>
      <p:grpSpPr>
        <a:xfrm>
          <a:off x="0" y="0"/>
          <a:ext cx="0" cy="0"/>
          <a:chOff x="0" y="0"/>
          <a:chExt cx="0" cy="0"/>
        </a:xfrm>
      </p:grpSpPr>
      <p:sp>
        <p:nvSpPr>
          <p:cNvPr id="57" name="Google Shape;57;p13"/>
          <p:cNvSpPr txBox="1"/>
          <p:nvPr>
            <p:ph type="title"/>
          </p:nvPr>
        </p:nvSpPr>
        <p:spPr>
          <a:xfrm>
            <a:off x="2683950" y="3273525"/>
            <a:ext cx="5757300" cy="5727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800"/>
              <a:buNone/>
              <a:defRPr b="1" sz="1800">
                <a:solidFill>
                  <a:schemeClr val="accent1"/>
                </a:solidFill>
                <a:latin typeface="Montserrat"/>
                <a:ea typeface="Montserrat"/>
                <a:cs typeface="Montserrat"/>
                <a:sym typeface="Montserra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8" name="Google Shape;58;p13"/>
          <p:cNvSpPr txBox="1"/>
          <p:nvPr>
            <p:ph idx="1" type="subTitle"/>
          </p:nvPr>
        </p:nvSpPr>
        <p:spPr>
          <a:xfrm flipH="1">
            <a:off x="2684000" y="1247225"/>
            <a:ext cx="5757300" cy="18552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800"/>
              <a:buFont typeface="Didact Gothic"/>
              <a:buNone/>
              <a:defRPr sz="2800">
                <a:latin typeface="Montserrat SemiBold"/>
                <a:ea typeface="Montserrat SemiBold"/>
                <a:cs typeface="Montserrat SemiBold"/>
                <a:sym typeface="Montserrat SemiBold"/>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9" name="Google Shape;59;p13"/>
          <p:cNvSpPr/>
          <p:nvPr/>
        </p:nvSpPr>
        <p:spPr>
          <a:xfrm flipH="1" rot="10800000">
            <a:off x="1216200" y="2571750"/>
            <a:ext cx="1216200" cy="2571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3"/>
          <p:cNvSpPr/>
          <p:nvPr/>
        </p:nvSpPr>
        <p:spPr>
          <a:xfrm flipH="1" rot="10800000">
            <a:off x="0" y="1061825"/>
            <a:ext cx="1216200" cy="15099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
    <p:spTree>
      <p:nvGrpSpPr>
        <p:cNvPr id="61" name="Shape 61"/>
        <p:cNvGrpSpPr/>
        <p:nvPr/>
      </p:nvGrpSpPr>
      <p:grpSpPr>
        <a:xfrm>
          <a:off x="0" y="0"/>
          <a:ext cx="0" cy="0"/>
          <a:chOff x="0" y="0"/>
          <a:chExt cx="0" cy="0"/>
        </a:xfrm>
      </p:grpSpPr>
      <p:sp>
        <p:nvSpPr>
          <p:cNvPr id="62" name="Google Shape;62;p14"/>
          <p:cNvSpPr txBox="1"/>
          <p:nvPr>
            <p:ph type="title"/>
          </p:nvPr>
        </p:nvSpPr>
        <p:spPr>
          <a:xfrm>
            <a:off x="717800" y="383175"/>
            <a:ext cx="77082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a:spcBef>
                <a:spcPts val="0"/>
              </a:spcBef>
              <a:spcAft>
                <a:spcPts val="0"/>
              </a:spcAft>
              <a:buSzPts val="2800"/>
              <a:buFont typeface="Montserrat"/>
              <a:buNone/>
              <a:defRPr>
                <a:latin typeface="Montserrat"/>
                <a:ea typeface="Montserrat"/>
                <a:cs typeface="Montserrat"/>
                <a:sym typeface="Montserrat"/>
              </a:defRPr>
            </a:lvl2pPr>
            <a:lvl3pPr lvl="2">
              <a:spcBef>
                <a:spcPts val="0"/>
              </a:spcBef>
              <a:spcAft>
                <a:spcPts val="0"/>
              </a:spcAft>
              <a:buSzPts val="2800"/>
              <a:buFont typeface="Montserrat"/>
              <a:buNone/>
              <a:defRPr>
                <a:latin typeface="Montserrat"/>
                <a:ea typeface="Montserrat"/>
                <a:cs typeface="Montserrat"/>
                <a:sym typeface="Montserrat"/>
              </a:defRPr>
            </a:lvl3pPr>
            <a:lvl4pPr lvl="3">
              <a:spcBef>
                <a:spcPts val="0"/>
              </a:spcBef>
              <a:spcAft>
                <a:spcPts val="0"/>
              </a:spcAft>
              <a:buSzPts val="2800"/>
              <a:buFont typeface="Montserrat"/>
              <a:buNone/>
              <a:defRPr>
                <a:latin typeface="Montserrat"/>
                <a:ea typeface="Montserrat"/>
                <a:cs typeface="Montserrat"/>
                <a:sym typeface="Montserrat"/>
              </a:defRPr>
            </a:lvl4pPr>
            <a:lvl5pPr lvl="4">
              <a:spcBef>
                <a:spcPts val="0"/>
              </a:spcBef>
              <a:spcAft>
                <a:spcPts val="0"/>
              </a:spcAft>
              <a:buSzPts val="2800"/>
              <a:buFont typeface="Montserrat"/>
              <a:buNone/>
              <a:defRPr>
                <a:latin typeface="Montserrat"/>
                <a:ea typeface="Montserrat"/>
                <a:cs typeface="Montserrat"/>
                <a:sym typeface="Montserrat"/>
              </a:defRPr>
            </a:lvl5pPr>
            <a:lvl6pPr lvl="5">
              <a:spcBef>
                <a:spcPts val="0"/>
              </a:spcBef>
              <a:spcAft>
                <a:spcPts val="0"/>
              </a:spcAft>
              <a:buSzPts val="2800"/>
              <a:buFont typeface="Montserrat"/>
              <a:buNone/>
              <a:defRPr>
                <a:latin typeface="Montserrat"/>
                <a:ea typeface="Montserrat"/>
                <a:cs typeface="Montserrat"/>
                <a:sym typeface="Montserrat"/>
              </a:defRPr>
            </a:lvl6pPr>
            <a:lvl7pPr lvl="6">
              <a:spcBef>
                <a:spcPts val="0"/>
              </a:spcBef>
              <a:spcAft>
                <a:spcPts val="0"/>
              </a:spcAft>
              <a:buSzPts val="2800"/>
              <a:buFont typeface="Montserrat"/>
              <a:buNone/>
              <a:defRPr>
                <a:latin typeface="Montserrat"/>
                <a:ea typeface="Montserrat"/>
                <a:cs typeface="Montserrat"/>
                <a:sym typeface="Montserrat"/>
              </a:defRPr>
            </a:lvl7pPr>
            <a:lvl8pPr lvl="7">
              <a:spcBef>
                <a:spcPts val="0"/>
              </a:spcBef>
              <a:spcAft>
                <a:spcPts val="0"/>
              </a:spcAft>
              <a:buSzPts val="2800"/>
              <a:buFont typeface="Montserrat"/>
              <a:buNone/>
              <a:defRPr>
                <a:latin typeface="Montserrat"/>
                <a:ea typeface="Montserrat"/>
                <a:cs typeface="Montserrat"/>
                <a:sym typeface="Montserrat"/>
              </a:defRPr>
            </a:lvl8pPr>
            <a:lvl9pPr lvl="8">
              <a:spcBef>
                <a:spcPts val="0"/>
              </a:spcBef>
              <a:spcAft>
                <a:spcPts val="0"/>
              </a:spcAft>
              <a:buSzPts val="2800"/>
              <a:buFont typeface="Montserrat"/>
              <a:buNone/>
              <a:defRPr>
                <a:latin typeface="Montserrat"/>
                <a:ea typeface="Montserrat"/>
                <a:cs typeface="Montserrat"/>
                <a:sym typeface="Montserrat"/>
              </a:defRPr>
            </a:lvl9pPr>
          </a:lstStyle>
          <a:p/>
        </p:txBody>
      </p:sp>
      <p:sp>
        <p:nvSpPr>
          <p:cNvPr id="63" name="Google Shape;63;p14"/>
          <p:cNvSpPr txBox="1"/>
          <p:nvPr>
            <p:ph idx="2" type="ctrTitle"/>
          </p:nvPr>
        </p:nvSpPr>
        <p:spPr>
          <a:xfrm>
            <a:off x="2310350" y="1446813"/>
            <a:ext cx="2150400" cy="384000"/>
          </a:xfrm>
          <a:prstGeom prst="rect">
            <a:avLst/>
          </a:prstGeom>
        </p:spPr>
        <p:txBody>
          <a:bodyPr anchorCtr="0" anchor="t" bIns="91425" lIns="91425" spcFirstLastPara="1" rIns="91425" wrap="square" tIns="91425">
            <a:noAutofit/>
          </a:bodyPr>
          <a:lstStyle>
            <a:lvl1pPr lvl="0" rtl="0">
              <a:spcBef>
                <a:spcPts val="0"/>
              </a:spcBef>
              <a:spcAft>
                <a:spcPts val="0"/>
              </a:spcAft>
              <a:buSzPts val="2000"/>
              <a:buFont typeface="Montserrat"/>
              <a:buNone/>
              <a:defRPr sz="1800">
                <a:solidFill>
                  <a:schemeClr val="accent1"/>
                </a:solidFill>
                <a:latin typeface="Montserrat"/>
                <a:ea typeface="Montserrat"/>
                <a:cs typeface="Montserrat"/>
                <a:sym typeface="Montserrat"/>
              </a:defRPr>
            </a:lvl1pPr>
            <a:lvl2pPr lvl="1" rtl="0">
              <a:spcBef>
                <a:spcPts val="0"/>
              </a:spcBef>
              <a:spcAft>
                <a:spcPts val="0"/>
              </a:spcAft>
              <a:buSzPts val="2000"/>
              <a:buFont typeface="Montserrat"/>
              <a:buNone/>
              <a:defRPr sz="2000">
                <a:latin typeface="Montserrat"/>
                <a:ea typeface="Montserrat"/>
                <a:cs typeface="Montserrat"/>
                <a:sym typeface="Montserrat"/>
              </a:defRPr>
            </a:lvl2pPr>
            <a:lvl3pPr lvl="2" rtl="0">
              <a:spcBef>
                <a:spcPts val="0"/>
              </a:spcBef>
              <a:spcAft>
                <a:spcPts val="0"/>
              </a:spcAft>
              <a:buSzPts val="2000"/>
              <a:buFont typeface="Montserrat"/>
              <a:buNone/>
              <a:defRPr sz="2000">
                <a:latin typeface="Montserrat"/>
                <a:ea typeface="Montserrat"/>
                <a:cs typeface="Montserrat"/>
                <a:sym typeface="Montserrat"/>
              </a:defRPr>
            </a:lvl3pPr>
            <a:lvl4pPr lvl="3" rtl="0">
              <a:spcBef>
                <a:spcPts val="0"/>
              </a:spcBef>
              <a:spcAft>
                <a:spcPts val="0"/>
              </a:spcAft>
              <a:buSzPts val="2000"/>
              <a:buFont typeface="Montserrat"/>
              <a:buNone/>
              <a:defRPr sz="2000">
                <a:latin typeface="Montserrat"/>
                <a:ea typeface="Montserrat"/>
                <a:cs typeface="Montserrat"/>
                <a:sym typeface="Montserrat"/>
              </a:defRPr>
            </a:lvl4pPr>
            <a:lvl5pPr lvl="4" rtl="0">
              <a:spcBef>
                <a:spcPts val="0"/>
              </a:spcBef>
              <a:spcAft>
                <a:spcPts val="0"/>
              </a:spcAft>
              <a:buSzPts val="2000"/>
              <a:buFont typeface="Montserrat"/>
              <a:buNone/>
              <a:defRPr sz="2000">
                <a:latin typeface="Montserrat"/>
                <a:ea typeface="Montserrat"/>
                <a:cs typeface="Montserrat"/>
                <a:sym typeface="Montserrat"/>
              </a:defRPr>
            </a:lvl5pPr>
            <a:lvl6pPr lvl="5" rtl="0">
              <a:spcBef>
                <a:spcPts val="0"/>
              </a:spcBef>
              <a:spcAft>
                <a:spcPts val="0"/>
              </a:spcAft>
              <a:buSzPts val="2000"/>
              <a:buFont typeface="Montserrat"/>
              <a:buNone/>
              <a:defRPr sz="2000">
                <a:latin typeface="Montserrat"/>
                <a:ea typeface="Montserrat"/>
                <a:cs typeface="Montserrat"/>
                <a:sym typeface="Montserrat"/>
              </a:defRPr>
            </a:lvl6pPr>
            <a:lvl7pPr lvl="6" rtl="0">
              <a:spcBef>
                <a:spcPts val="0"/>
              </a:spcBef>
              <a:spcAft>
                <a:spcPts val="0"/>
              </a:spcAft>
              <a:buSzPts val="2000"/>
              <a:buFont typeface="Montserrat"/>
              <a:buNone/>
              <a:defRPr sz="2000">
                <a:latin typeface="Montserrat"/>
                <a:ea typeface="Montserrat"/>
                <a:cs typeface="Montserrat"/>
                <a:sym typeface="Montserrat"/>
              </a:defRPr>
            </a:lvl7pPr>
            <a:lvl8pPr lvl="7" rtl="0">
              <a:spcBef>
                <a:spcPts val="0"/>
              </a:spcBef>
              <a:spcAft>
                <a:spcPts val="0"/>
              </a:spcAft>
              <a:buSzPts val="2000"/>
              <a:buFont typeface="Montserrat"/>
              <a:buNone/>
              <a:defRPr sz="2000">
                <a:latin typeface="Montserrat"/>
                <a:ea typeface="Montserrat"/>
                <a:cs typeface="Montserrat"/>
                <a:sym typeface="Montserrat"/>
              </a:defRPr>
            </a:lvl8pPr>
            <a:lvl9pPr lvl="8" rtl="0">
              <a:spcBef>
                <a:spcPts val="0"/>
              </a:spcBef>
              <a:spcAft>
                <a:spcPts val="0"/>
              </a:spcAft>
              <a:buSzPts val="2000"/>
              <a:buFont typeface="Montserrat"/>
              <a:buNone/>
              <a:defRPr sz="2000">
                <a:latin typeface="Montserrat"/>
                <a:ea typeface="Montserrat"/>
                <a:cs typeface="Montserrat"/>
                <a:sym typeface="Montserrat"/>
              </a:defRPr>
            </a:lvl9pPr>
          </a:lstStyle>
          <a:p/>
        </p:txBody>
      </p:sp>
      <p:sp>
        <p:nvSpPr>
          <p:cNvPr id="64" name="Google Shape;64;p14"/>
          <p:cNvSpPr txBox="1"/>
          <p:nvPr>
            <p:ph hasCustomPrompt="1" idx="3" type="title"/>
          </p:nvPr>
        </p:nvSpPr>
        <p:spPr>
          <a:xfrm>
            <a:off x="717800" y="1521025"/>
            <a:ext cx="1493400" cy="941700"/>
          </a:xfrm>
          <a:prstGeom prst="rect">
            <a:avLst/>
          </a:prstGeom>
          <a:noFill/>
        </p:spPr>
        <p:txBody>
          <a:bodyPr anchorCtr="0" anchor="ctr" bIns="91425" lIns="91425" spcFirstLastPara="1" rIns="91425" wrap="square" tIns="91425">
            <a:noAutofit/>
          </a:bodyPr>
          <a:lstStyle>
            <a:lvl1pPr lvl="0" rtl="0" algn="r">
              <a:spcBef>
                <a:spcPts val="0"/>
              </a:spcBef>
              <a:spcAft>
                <a:spcPts val="0"/>
              </a:spcAft>
              <a:buSzPts val="8000"/>
              <a:buNone/>
              <a:defRPr sz="7000">
                <a:solidFill>
                  <a:srgbClr val="4A8CFF"/>
                </a:solidFill>
              </a:defRPr>
            </a:lvl1pPr>
            <a:lvl2pPr lvl="1"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9pPr>
          </a:lstStyle>
          <a:p>
            <a:r>
              <a:t>xx%</a:t>
            </a:r>
          </a:p>
        </p:txBody>
      </p:sp>
      <p:sp>
        <p:nvSpPr>
          <p:cNvPr id="65" name="Google Shape;65;p14"/>
          <p:cNvSpPr txBox="1"/>
          <p:nvPr>
            <p:ph idx="1" type="subTitle"/>
          </p:nvPr>
        </p:nvSpPr>
        <p:spPr>
          <a:xfrm>
            <a:off x="2310350" y="1858875"/>
            <a:ext cx="2150400" cy="7677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Font typeface="Montserrat"/>
              <a:buNone/>
              <a:defRPr sz="1400">
                <a:solidFill>
                  <a:schemeClr val="accent2"/>
                </a:solidFill>
                <a:latin typeface="Montserrat"/>
                <a:ea typeface="Montserrat"/>
                <a:cs typeface="Montserrat"/>
                <a:sym typeface="Montserrat"/>
              </a:defRPr>
            </a:lvl1pPr>
            <a:lvl2pPr lvl="1" rtl="0">
              <a:spcBef>
                <a:spcPts val="0"/>
              </a:spcBef>
              <a:spcAft>
                <a:spcPts val="0"/>
              </a:spcAft>
              <a:buSzPts val="1400"/>
              <a:buFont typeface="Montserrat"/>
              <a:buNone/>
              <a:defRPr>
                <a:latin typeface="Montserrat"/>
                <a:ea typeface="Montserrat"/>
                <a:cs typeface="Montserrat"/>
                <a:sym typeface="Montserrat"/>
              </a:defRPr>
            </a:lvl2pPr>
            <a:lvl3pPr lvl="2" rtl="0">
              <a:spcBef>
                <a:spcPts val="1600"/>
              </a:spcBef>
              <a:spcAft>
                <a:spcPts val="0"/>
              </a:spcAft>
              <a:buSzPts val="1400"/>
              <a:buFont typeface="Montserrat"/>
              <a:buNone/>
              <a:defRPr>
                <a:latin typeface="Montserrat"/>
                <a:ea typeface="Montserrat"/>
                <a:cs typeface="Montserrat"/>
                <a:sym typeface="Montserrat"/>
              </a:defRPr>
            </a:lvl3pPr>
            <a:lvl4pPr lvl="3" rtl="0">
              <a:spcBef>
                <a:spcPts val="1600"/>
              </a:spcBef>
              <a:spcAft>
                <a:spcPts val="0"/>
              </a:spcAft>
              <a:buSzPts val="1400"/>
              <a:buFont typeface="Montserrat"/>
              <a:buNone/>
              <a:defRPr>
                <a:latin typeface="Montserrat"/>
                <a:ea typeface="Montserrat"/>
                <a:cs typeface="Montserrat"/>
                <a:sym typeface="Montserrat"/>
              </a:defRPr>
            </a:lvl4pPr>
            <a:lvl5pPr lvl="4" rtl="0">
              <a:spcBef>
                <a:spcPts val="1600"/>
              </a:spcBef>
              <a:spcAft>
                <a:spcPts val="0"/>
              </a:spcAft>
              <a:buSzPts val="1400"/>
              <a:buFont typeface="Montserrat"/>
              <a:buNone/>
              <a:defRPr>
                <a:latin typeface="Montserrat"/>
                <a:ea typeface="Montserrat"/>
                <a:cs typeface="Montserrat"/>
                <a:sym typeface="Montserrat"/>
              </a:defRPr>
            </a:lvl5pPr>
            <a:lvl6pPr lvl="5" rtl="0">
              <a:spcBef>
                <a:spcPts val="1600"/>
              </a:spcBef>
              <a:spcAft>
                <a:spcPts val="0"/>
              </a:spcAft>
              <a:buSzPts val="1400"/>
              <a:buFont typeface="Montserrat"/>
              <a:buNone/>
              <a:defRPr>
                <a:latin typeface="Montserrat"/>
                <a:ea typeface="Montserrat"/>
                <a:cs typeface="Montserrat"/>
                <a:sym typeface="Montserrat"/>
              </a:defRPr>
            </a:lvl6pPr>
            <a:lvl7pPr lvl="6" rtl="0">
              <a:spcBef>
                <a:spcPts val="1600"/>
              </a:spcBef>
              <a:spcAft>
                <a:spcPts val="0"/>
              </a:spcAft>
              <a:buSzPts val="1400"/>
              <a:buFont typeface="Montserrat"/>
              <a:buNone/>
              <a:defRPr>
                <a:latin typeface="Montserrat"/>
                <a:ea typeface="Montserrat"/>
                <a:cs typeface="Montserrat"/>
                <a:sym typeface="Montserrat"/>
              </a:defRPr>
            </a:lvl7pPr>
            <a:lvl8pPr lvl="7" rtl="0">
              <a:spcBef>
                <a:spcPts val="1600"/>
              </a:spcBef>
              <a:spcAft>
                <a:spcPts val="0"/>
              </a:spcAft>
              <a:buSzPts val="1400"/>
              <a:buFont typeface="Montserrat"/>
              <a:buNone/>
              <a:defRPr>
                <a:latin typeface="Montserrat"/>
                <a:ea typeface="Montserrat"/>
                <a:cs typeface="Montserrat"/>
                <a:sym typeface="Montserrat"/>
              </a:defRPr>
            </a:lvl8pPr>
            <a:lvl9pPr lvl="8" rtl="0">
              <a:spcBef>
                <a:spcPts val="1600"/>
              </a:spcBef>
              <a:spcAft>
                <a:spcPts val="1600"/>
              </a:spcAft>
              <a:buSzPts val="1400"/>
              <a:buFont typeface="Montserrat"/>
              <a:buNone/>
              <a:defRPr>
                <a:latin typeface="Montserrat"/>
                <a:ea typeface="Montserrat"/>
                <a:cs typeface="Montserrat"/>
                <a:sym typeface="Montserrat"/>
              </a:defRPr>
            </a:lvl9pPr>
          </a:lstStyle>
          <a:p/>
        </p:txBody>
      </p:sp>
      <p:sp>
        <p:nvSpPr>
          <p:cNvPr id="66" name="Google Shape;66;p14"/>
          <p:cNvSpPr txBox="1"/>
          <p:nvPr>
            <p:ph idx="4" type="ctrTitle"/>
          </p:nvPr>
        </p:nvSpPr>
        <p:spPr>
          <a:xfrm>
            <a:off x="6233050" y="1446813"/>
            <a:ext cx="2150400" cy="384000"/>
          </a:xfrm>
          <a:prstGeom prst="rect">
            <a:avLst/>
          </a:prstGeom>
        </p:spPr>
        <p:txBody>
          <a:bodyPr anchorCtr="0" anchor="t" bIns="91425" lIns="91425" spcFirstLastPara="1" rIns="91425" wrap="square" tIns="91425">
            <a:noAutofit/>
          </a:bodyPr>
          <a:lstStyle>
            <a:lvl1pPr lvl="0" rtl="0">
              <a:spcBef>
                <a:spcPts val="0"/>
              </a:spcBef>
              <a:spcAft>
                <a:spcPts val="0"/>
              </a:spcAft>
              <a:buSzPts val="2000"/>
              <a:buFont typeface="Montserrat"/>
              <a:buNone/>
              <a:defRPr sz="1800">
                <a:solidFill>
                  <a:schemeClr val="accent1"/>
                </a:solidFill>
                <a:latin typeface="Montserrat"/>
                <a:ea typeface="Montserrat"/>
                <a:cs typeface="Montserrat"/>
                <a:sym typeface="Montserrat"/>
              </a:defRPr>
            </a:lvl1pPr>
            <a:lvl2pPr lvl="1" rtl="0">
              <a:spcBef>
                <a:spcPts val="0"/>
              </a:spcBef>
              <a:spcAft>
                <a:spcPts val="0"/>
              </a:spcAft>
              <a:buSzPts val="2000"/>
              <a:buFont typeface="Montserrat"/>
              <a:buNone/>
              <a:defRPr sz="2000">
                <a:latin typeface="Montserrat"/>
                <a:ea typeface="Montserrat"/>
                <a:cs typeface="Montserrat"/>
                <a:sym typeface="Montserrat"/>
              </a:defRPr>
            </a:lvl2pPr>
            <a:lvl3pPr lvl="2" rtl="0">
              <a:spcBef>
                <a:spcPts val="0"/>
              </a:spcBef>
              <a:spcAft>
                <a:spcPts val="0"/>
              </a:spcAft>
              <a:buSzPts val="2000"/>
              <a:buFont typeface="Montserrat"/>
              <a:buNone/>
              <a:defRPr sz="2000">
                <a:latin typeface="Montserrat"/>
                <a:ea typeface="Montserrat"/>
                <a:cs typeface="Montserrat"/>
                <a:sym typeface="Montserrat"/>
              </a:defRPr>
            </a:lvl3pPr>
            <a:lvl4pPr lvl="3" rtl="0">
              <a:spcBef>
                <a:spcPts val="0"/>
              </a:spcBef>
              <a:spcAft>
                <a:spcPts val="0"/>
              </a:spcAft>
              <a:buSzPts val="2000"/>
              <a:buFont typeface="Montserrat"/>
              <a:buNone/>
              <a:defRPr sz="2000">
                <a:latin typeface="Montserrat"/>
                <a:ea typeface="Montserrat"/>
                <a:cs typeface="Montserrat"/>
                <a:sym typeface="Montserrat"/>
              </a:defRPr>
            </a:lvl4pPr>
            <a:lvl5pPr lvl="4" rtl="0">
              <a:spcBef>
                <a:spcPts val="0"/>
              </a:spcBef>
              <a:spcAft>
                <a:spcPts val="0"/>
              </a:spcAft>
              <a:buSzPts val="2000"/>
              <a:buFont typeface="Montserrat"/>
              <a:buNone/>
              <a:defRPr sz="2000">
                <a:latin typeface="Montserrat"/>
                <a:ea typeface="Montserrat"/>
                <a:cs typeface="Montserrat"/>
                <a:sym typeface="Montserrat"/>
              </a:defRPr>
            </a:lvl5pPr>
            <a:lvl6pPr lvl="5" rtl="0">
              <a:spcBef>
                <a:spcPts val="0"/>
              </a:spcBef>
              <a:spcAft>
                <a:spcPts val="0"/>
              </a:spcAft>
              <a:buSzPts val="2000"/>
              <a:buFont typeface="Montserrat"/>
              <a:buNone/>
              <a:defRPr sz="2000">
                <a:latin typeface="Montserrat"/>
                <a:ea typeface="Montserrat"/>
                <a:cs typeface="Montserrat"/>
                <a:sym typeface="Montserrat"/>
              </a:defRPr>
            </a:lvl6pPr>
            <a:lvl7pPr lvl="6" rtl="0">
              <a:spcBef>
                <a:spcPts val="0"/>
              </a:spcBef>
              <a:spcAft>
                <a:spcPts val="0"/>
              </a:spcAft>
              <a:buSzPts val="2000"/>
              <a:buFont typeface="Montserrat"/>
              <a:buNone/>
              <a:defRPr sz="2000">
                <a:latin typeface="Montserrat"/>
                <a:ea typeface="Montserrat"/>
                <a:cs typeface="Montserrat"/>
                <a:sym typeface="Montserrat"/>
              </a:defRPr>
            </a:lvl7pPr>
            <a:lvl8pPr lvl="7" rtl="0">
              <a:spcBef>
                <a:spcPts val="0"/>
              </a:spcBef>
              <a:spcAft>
                <a:spcPts val="0"/>
              </a:spcAft>
              <a:buSzPts val="2000"/>
              <a:buFont typeface="Montserrat"/>
              <a:buNone/>
              <a:defRPr sz="2000">
                <a:latin typeface="Montserrat"/>
                <a:ea typeface="Montserrat"/>
                <a:cs typeface="Montserrat"/>
                <a:sym typeface="Montserrat"/>
              </a:defRPr>
            </a:lvl8pPr>
            <a:lvl9pPr lvl="8" rtl="0">
              <a:spcBef>
                <a:spcPts val="0"/>
              </a:spcBef>
              <a:spcAft>
                <a:spcPts val="0"/>
              </a:spcAft>
              <a:buSzPts val="2000"/>
              <a:buFont typeface="Montserrat"/>
              <a:buNone/>
              <a:defRPr sz="2000">
                <a:latin typeface="Montserrat"/>
                <a:ea typeface="Montserrat"/>
                <a:cs typeface="Montserrat"/>
                <a:sym typeface="Montserrat"/>
              </a:defRPr>
            </a:lvl9pPr>
          </a:lstStyle>
          <a:p/>
        </p:txBody>
      </p:sp>
      <p:sp>
        <p:nvSpPr>
          <p:cNvPr id="67" name="Google Shape;67;p14"/>
          <p:cNvSpPr txBox="1"/>
          <p:nvPr>
            <p:ph hasCustomPrompt="1" idx="5" type="title"/>
          </p:nvPr>
        </p:nvSpPr>
        <p:spPr>
          <a:xfrm>
            <a:off x="4686400" y="1521025"/>
            <a:ext cx="1493400" cy="941700"/>
          </a:xfrm>
          <a:prstGeom prst="rect">
            <a:avLst/>
          </a:prstGeom>
          <a:noFill/>
        </p:spPr>
        <p:txBody>
          <a:bodyPr anchorCtr="0" anchor="ctr" bIns="91425" lIns="91425" spcFirstLastPara="1" rIns="91425" wrap="square" tIns="91425">
            <a:noAutofit/>
          </a:bodyPr>
          <a:lstStyle>
            <a:lvl1pPr lvl="0" rtl="0" algn="r">
              <a:spcBef>
                <a:spcPts val="0"/>
              </a:spcBef>
              <a:spcAft>
                <a:spcPts val="0"/>
              </a:spcAft>
              <a:buSzPts val="8000"/>
              <a:buNone/>
              <a:defRPr sz="7000">
                <a:solidFill>
                  <a:srgbClr val="4A8CFF"/>
                </a:solidFill>
              </a:defRPr>
            </a:lvl1pPr>
            <a:lvl2pPr lvl="1"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9pPr>
          </a:lstStyle>
          <a:p>
            <a:r>
              <a:t>xx%</a:t>
            </a:r>
          </a:p>
        </p:txBody>
      </p:sp>
      <p:sp>
        <p:nvSpPr>
          <p:cNvPr id="68" name="Google Shape;68;p14"/>
          <p:cNvSpPr txBox="1"/>
          <p:nvPr>
            <p:ph idx="6" type="subTitle"/>
          </p:nvPr>
        </p:nvSpPr>
        <p:spPr>
          <a:xfrm>
            <a:off x="6275800" y="1858878"/>
            <a:ext cx="2150400" cy="7677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Font typeface="Montserrat"/>
              <a:buNone/>
              <a:defRPr sz="1400">
                <a:solidFill>
                  <a:schemeClr val="accent2"/>
                </a:solidFill>
                <a:latin typeface="Montserrat"/>
                <a:ea typeface="Montserrat"/>
                <a:cs typeface="Montserrat"/>
                <a:sym typeface="Montserrat"/>
              </a:defRPr>
            </a:lvl1pPr>
            <a:lvl2pPr lvl="1" rtl="0">
              <a:spcBef>
                <a:spcPts val="0"/>
              </a:spcBef>
              <a:spcAft>
                <a:spcPts val="0"/>
              </a:spcAft>
              <a:buSzPts val="1400"/>
              <a:buFont typeface="Montserrat"/>
              <a:buNone/>
              <a:defRPr>
                <a:latin typeface="Montserrat"/>
                <a:ea typeface="Montserrat"/>
                <a:cs typeface="Montserrat"/>
                <a:sym typeface="Montserrat"/>
              </a:defRPr>
            </a:lvl2pPr>
            <a:lvl3pPr lvl="2" rtl="0">
              <a:spcBef>
                <a:spcPts val="1600"/>
              </a:spcBef>
              <a:spcAft>
                <a:spcPts val="0"/>
              </a:spcAft>
              <a:buSzPts val="1400"/>
              <a:buFont typeface="Montserrat"/>
              <a:buNone/>
              <a:defRPr>
                <a:latin typeface="Montserrat"/>
                <a:ea typeface="Montserrat"/>
                <a:cs typeface="Montserrat"/>
                <a:sym typeface="Montserrat"/>
              </a:defRPr>
            </a:lvl3pPr>
            <a:lvl4pPr lvl="3" rtl="0">
              <a:spcBef>
                <a:spcPts val="1600"/>
              </a:spcBef>
              <a:spcAft>
                <a:spcPts val="0"/>
              </a:spcAft>
              <a:buSzPts val="1400"/>
              <a:buFont typeface="Montserrat"/>
              <a:buNone/>
              <a:defRPr>
                <a:latin typeface="Montserrat"/>
                <a:ea typeface="Montserrat"/>
                <a:cs typeface="Montserrat"/>
                <a:sym typeface="Montserrat"/>
              </a:defRPr>
            </a:lvl4pPr>
            <a:lvl5pPr lvl="4" rtl="0">
              <a:spcBef>
                <a:spcPts val="1600"/>
              </a:spcBef>
              <a:spcAft>
                <a:spcPts val="0"/>
              </a:spcAft>
              <a:buSzPts val="1400"/>
              <a:buFont typeface="Montserrat"/>
              <a:buNone/>
              <a:defRPr>
                <a:latin typeface="Montserrat"/>
                <a:ea typeface="Montserrat"/>
                <a:cs typeface="Montserrat"/>
                <a:sym typeface="Montserrat"/>
              </a:defRPr>
            </a:lvl5pPr>
            <a:lvl6pPr lvl="5" rtl="0">
              <a:spcBef>
                <a:spcPts val="1600"/>
              </a:spcBef>
              <a:spcAft>
                <a:spcPts val="0"/>
              </a:spcAft>
              <a:buSzPts val="1400"/>
              <a:buFont typeface="Montserrat"/>
              <a:buNone/>
              <a:defRPr>
                <a:latin typeface="Montserrat"/>
                <a:ea typeface="Montserrat"/>
                <a:cs typeface="Montserrat"/>
                <a:sym typeface="Montserrat"/>
              </a:defRPr>
            </a:lvl6pPr>
            <a:lvl7pPr lvl="6" rtl="0">
              <a:spcBef>
                <a:spcPts val="1600"/>
              </a:spcBef>
              <a:spcAft>
                <a:spcPts val="0"/>
              </a:spcAft>
              <a:buSzPts val="1400"/>
              <a:buFont typeface="Montserrat"/>
              <a:buNone/>
              <a:defRPr>
                <a:latin typeface="Montserrat"/>
                <a:ea typeface="Montserrat"/>
                <a:cs typeface="Montserrat"/>
                <a:sym typeface="Montserrat"/>
              </a:defRPr>
            </a:lvl7pPr>
            <a:lvl8pPr lvl="7" rtl="0">
              <a:spcBef>
                <a:spcPts val="1600"/>
              </a:spcBef>
              <a:spcAft>
                <a:spcPts val="0"/>
              </a:spcAft>
              <a:buSzPts val="1400"/>
              <a:buFont typeface="Montserrat"/>
              <a:buNone/>
              <a:defRPr>
                <a:latin typeface="Montserrat"/>
                <a:ea typeface="Montserrat"/>
                <a:cs typeface="Montserrat"/>
                <a:sym typeface="Montserrat"/>
              </a:defRPr>
            </a:lvl8pPr>
            <a:lvl9pPr lvl="8" rtl="0">
              <a:spcBef>
                <a:spcPts val="1600"/>
              </a:spcBef>
              <a:spcAft>
                <a:spcPts val="1600"/>
              </a:spcAft>
              <a:buSzPts val="1400"/>
              <a:buFont typeface="Montserrat"/>
              <a:buNone/>
              <a:defRPr>
                <a:latin typeface="Montserrat"/>
                <a:ea typeface="Montserrat"/>
                <a:cs typeface="Montserrat"/>
                <a:sym typeface="Montserrat"/>
              </a:defRPr>
            </a:lvl9pPr>
          </a:lstStyle>
          <a:p/>
        </p:txBody>
      </p:sp>
      <p:sp>
        <p:nvSpPr>
          <p:cNvPr id="69" name="Google Shape;69;p14"/>
          <p:cNvSpPr txBox="1"/>
          <p:nvPr>
            <p:ph idx="7" type="ctrTitle"/>
          </p:nvPr>
        </p:nvSpPr>
        <p:spPr>
          <a:xfrm>
            <a:off x="2310350" y="2868777"/>
            <a:ext cx="2150400" cy="384000"/>
          </a:xfrm>
          <a:prstGeom prst="rect">
            <a:avLst/>
          </a:prstGeom>
        </p:spPr>
        <p:txBody>
          <a:bodyPr anchorCtr="0" anchor="t" bIns="91425" lIns="91425" spcFirstLastPara="1" rIns="91425" wrap="square" tIns="91425">
            <a:noAutofit/>
          </a:bodyPr>
          <a:lstStyle>
            <a:lvl1pPr lvl="0" rtl="0">
              <a:spcBef>
                <a:spcPts val="0"/>
              </a:spcBef>
              <a:spcAft>
                <a:spcPts val="0"/>
              </a:spcAft>
              <a:buSzPts val="2000"/>
              <a:buFont typeface="Montserrat"/>
              <a:buNone/>
              <a:defRPr sz="1800">
                <a:solidFill>
                  <a:schemeClr val="accent1"/>
                </a:solidFill>
                <a:latin typeface="Montserrat"/>
                <a:ea typeface="Montserrat"/>
                <a:cs typeface="Montserrat"/>
                <a:sym typeface="Montserrat"/>
              </a:defRPr>
            </a:lvl1pPr>
            <a:lvl2pPr lvl="1" rtl="0">
              <a:spcBef>
                <a:spcPts val="0"/>
              </a:spcBef>
              <a:spcAft>
                <a:spcPts val="0"/>
              </a:spcAft>
              <a:buSzPts val="2000"/>
              <a:buFont typeface="Montserrat"/>
              <a:buNone/>
              <a:defRPr sz="2000">
                <a:latin typeface="Montserrat"/>
                <a:ea typeface="Montserrat"/>
                <a:cs typeface="Montserrat"/>
                <a:sym typeface="Montserrat"/>
              </a:defRPr>
            </a:lvl2pPr>
            <a:lvl3pPr lvl="2" rtl="0">
              <a:spcBef>
                <a:spcPts val="0"/>
              </a:spcBef>
              <a:spcAft>
                <a:spcPts val="0"/>
              </a:spcAft>
              <a:buSzPts val="2000"/>
              <a:buFont typeface="Montserrat"/>
              <a:buNone/>
              <a:defRPr sz="2000">
                <a:latin typeface="Montserrat"/>
                <a:ea typeface="Montserrat"/>
                <a:cs typeface="Montserrat"/>
                <a:sym typeface="Montserrat"/>
              </a:defRPr>
            </a:lvl3pPr>
            <a:lvl4pPr lvl="3" rtl="0">
              <a:spcBef>
                <a:spcPts val="0"/>
              </a:spcBef>
              <a:spcAft>
                <a:spcPts val="0"/>
              </a:spcAft>
              <a:buSzPts val="2000"/>
              <a:buFont typeface="Montserrat"/>
              <a:buNone/>
              <a:defRPr sz="2000">
                <a:latin typeface="Montserrat"/>
                <a:ea typeface="Montserrat"/>
                <a:cs typeface="Montserrat"/>
                <a:sym typeface="Montserrat"/>
              </a:defRPr>
            </a:lvl4pPr>
            <a:lvl5pPr lvl="4" rtl="0">
              <a:spcBef>
                <a:spcPts val="0"/>
              </a:spcBef>
              <a:spcAft>
                <a:spcPts val="0"/>
              </a:spcAft>
              <a:buSzPts val="2000"/>
              <a:buFont typeface="Montserrat"/>
              <a:buNone/>
              <a:defRPr sz="2000">
                <a:latin typeface="Montserrat"/>
                <a:ea typeface="Montserrat"/>
                <a:cs typeface="Montserrat"/>
                <a:sym typeface="Montserrat"/>
              </a:defRPr>
            </a:lvl5pPr>
            <a:lvl6pPr lvl="5" rtl="0">
              <a:spcBef>
                <a:spcPts val="0"/>
              </a:spcBef>
              <a:spcAft>
                <a:spcPts val="0"/>
              </a:spcAft>
              <a:buSzPts val="2000"/>
              <a:buFont typeface="Montserrat"/>
              <a:buNone/>
              <a:defRPr sz="2000">
                <a:latin typeface="Montserrat"/>
                <a:ea typeface="Montserrat"/>
                <a:cs typeface="Montserrat"/>
                <a:sym typeface="Montserrat"/>
              </a:defRPr>
            </a:lvl6pPr>
            <a:lvl7pPr lvl="6" rtl="0">
              <a:spcBef>
                <a:spcPts val="0"/>
              </a:spcBef>
              <a:spcAft>
                <a:spcPts val="0"/>
              </a:spcAft>
              <a:buSzPts val="2000"/>
              <a:buFont typeface="Montserrat"/>
              <a:buNone/>
              <a:defRPr sz="2000">
                <a:latin typeface="Montserrat"/>
                <a:ea typeface="Montserrat"/>
                <a:cs typeface="Montserrat"/>
                <a:sym typeface="Montserrat"/>
              </a:defRPr>
            </a:lvl7pPr>
            <a:lvl8pPr lvl="7" rtl="0">
              <a:spcBef>
                <a:spcPts val="0"/>
              </a:spcBef>
              <a:spcAft>
                <a:spcPts val="0"/>
              </a:spcAft>
              <a:buSzPts val="2000"/>
              <a:buFont typeface="Montserrat"/>
              <a:buNone/>
              <a:defRPr sz="2000">
                <a:latin typeface="Montserrat"/>
                <a:ea typeface="Montserrat"/>
                <a:cs typeface="Montserrat"/>
                <a:sym typeface="Montserrat"/>
              </a:defRPr>
            </a:lvl8pPr>
            <a:lvl9pPr lvl="8" rtl="0">
              <a:spcBef>
                <a:spcPts val="0"/>
              </a:spcBef>
              <a:spcAft>
                <a:spcPts val="0"/>
              </a:spcAft>
              <a:buSzPts val="2000"/>
              <a:buFont typeface="Montserrat"/>
              <a:buNone/>
              <a:defRPr sz="2000">
                <a:latin typeface="Montserrat"/>
                <a:ea typeface="Montserrat"/>
                <a:cs typeface="Montserrat"/>
                <a:sym typeface="Montserrat"/>
              </a:defRPr>
            </a:lvl9pPr>
          </a:lstStyle>
          <a:p/>
        </p:txBody>
      </p:sp>
      <p:sp>
        <p:nvSpPr>
          <p:cNvPr id="70" name="Google Shape;70;p14"/>
          <p:cNvSpPr txBox="1"/>
          <p:nvPr>
            <p:ph hasCustomPrompt="1" idx="8" type="title"/>
          </p:nvPr>
        </p:nvSpPr>
        <p:spPr>
          <a:xfrm>
            <a:off x="717800" y="2960450"/>
            <a:ext cx="1493400" cy="941700"/>
          </a:xfrm>
          <a:prstGeom prst="rect">
            <a:avLst/>
          </a:prstGeom>
          <a:noFill/>
        </p:spPr>
        <p:txBody>
          <a:bodyPr anchorCtr="0" anchor="ctr" bIns="91425" lIns="91425" spcFirstLastPara="1" rIns="91425" wrap="square" tIns="91425">
            <a:noAutofit/>
          </a:bodyPr>
          <a:lstStyle>
            <a:lvl1pPr lvl="0" rtl="0" algn="r">
              <a:spcBef>
                <a:spcPts val="0"/>
              </a:spcBef>
              <a:spcAft>
                <a:spcPts val="0"/>
              </a:spcAft>
              <a:buSzPts val="8000"/>
              <a:buNone/>
              <a:defRPr sz="7000">
                <a:solidFill>
                  <a:srgbClr val="4A8CFF"/>
                </a:solidFill>
              </a:defRPr>
            </a:lvl1pPr>
            <a:lvl2pPr lvl="1"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9pPr>
          </a:lstStyle>
          <a:p>
            <a:r>
              <a:t>xx%</a:t>
            </a:r>
          </a:p>
        </p:txBody>
      </p:sp>
      <p:sp>
        <p:nvSpPr>
          <p:cNvPr id="71" name="Google Shape;71;p14"/>
          <p:cNvSpPr txBox="1"/>
          <p:nvPr>
            <p:ph idx="9" type="subTitle"/>
          </p:nvPr>
        </p:nvSpPr>
        <p:spPr>
          <a:xfrm>
            <a:off x="2310350" y="3298325"/>
            <a:ext cx="2150400" cy="7677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Font typeface="Montserrat"/>
              <a:buNone/>
              <a:defRPr sz="1400">
                <a:solidFill>
                  <a:schemeClr val="accent2"/>
                </a:solidFill>
                <a:latin typeface="Montserrat"/>
                <a:ea typeface="Montserrat"/>
                <a:cs typeface="Montserrat"/>
                <a:sym typeface="Montserrat"/>
              </a:defRPr>
            </a:lvl1pPr>
            <a:lvl2pPr lvl="1" rtl="0">
              <a:spcBef>
                <a:spcPts val="0"/>
              </a:spcBef>
              <a:spcAft>
                <a:spcPts val="0"/>
              </a:spcAft>
              <a:buSzPts val="1400"/>
              <a:buFont typeface="Montserrat"/>
              <a:buNone/>
              <a:defRPr>
                <a:latin typeface="Montserrat"/>
                <a:ea typeface="Montserrat"/>
                <a:cs typeface="Montserrat"/>
                <a:sym typeface="Montserrat"/>
              </a:defRPr>
            </a:lvl2pPr>
            <a:lvl3pPr lvl="2" rtl="0">
              <a:spcBef>
                <a:spcPts val="1600"/>
              </a:spcBef>
              <a:spcAft>
                <a:spcPts val="0"/>
              </a:spcAft>
              <a:buSzPts val="1400"/>
              <a:buFont typeface="Montserrat"/>
              <a:buNone/>
              <a:defRPr>
                <a:latin typeface="Montserrat"/>
                <a:ea typeface="Montserrat"/>
                <a:cs typeface="Montserrat"/>
                <a:sym typeface="Montserrat"/>
              </a:defRPr>
            </a:lvl3pPr>
            <a:lvl4pPr lvl="3" rtl="0">
              <a:spcBef>
                <a:spcPts val="1600"/>
              </a:spcBef>
              <a:spcAft>
                <a:spcPts val="0"/>
              </a:spcAft>
              <a:buSzPts val="1400"/>
              <a:buFont typeface="Montserrat"/>
              <a:buNone/>
              <a:defRPr>
                <a:latin typeface="Montserrat"/>
                <a:ea typeface="Montserrat"/>
                <a:cs typeface="Montserrat"/>
                <a:sym typeface="Montserrat"/>
              </a:defRPr>
            </a:lvl4pPr>
            <a:lvl5pPr lvl="4" rtl="0">
              <a:spcBef>
                <a:spcPts val="1600"/>
              </a:spcBef>
              <a:spcAft>
                <a:spcPts val="0"/>
              </a:spcAft>
              <a:buSzPts val="1400"/>
              <a:buFont typeface="Montserrat"/>
              <a:buNone/>
              <a:defRPr>
                <a:latin typeface="Montserrat"/>
                <a:ea typeface="Montserrat"/>
                <a:cs typeface="Montserrat"/>
                <a:sym typeface="Montserrat"/>
              </a:defRPr>
            </a:lvl5pPr>
            <a:lvl6pPr lvl="5" rtl="0">
              <a:spcBef>
                <a:spcPts val="1600"/>
              </a:spcBef>
              <a:spcAft>
                <a:spcPts val="0"/>
              </a:spcAft>
              <a:buSzPts val="1400"/>
              <a:buFont typeface="Montserrat"/>
              <a:buNone/>
              <a:defRPr>
                <a:latin typeface="Montserrat"/>
                <a:ea typeface="Montserrat"/>
                <a:cs typeface="Montserrat"/>
                <a:sym typeface="Montserrat"/>
              </a:defRPr>
            </a:lvl6pPr>
            <a:lvl7pPr lvl="6" rtl="0">
              <a:spcBef>
                <a:spcPts val="1600"/>
              </a:spcBef>
              <a:spcAft>
                <a:spcPts val="0"/>
              </a:spcAft>
              <a:buSzPts val="1400"/>
              <a:buFont typeface="Montserrat"/>
              <a:buNone/>
              <a:defRPr>
                <a:latin typeface="Montserrat"/>
                <a:ea typeface="Montserrat"/>
                <a:cs typeface="Montserrat"/>
                <a:sym typeface="Montserrat"/>
              </a:defRPr>
            </a:lvl7pPr>
            <a:lvl8pPr lvl="7" rtl="0">
              <a:spcBef>
                <a:spcPts val="1600"/>
              </a:spcBef>
              <a:spcAft>
                <a:spcPts val="0"/>
              </a:spcAft>
              <a:buSzPts val="1400"/>
              <a:buFont typeface="Montserrat"/>
              <a:buNone/>
              <a:defRPr>
                <a:latin typeface="Montserrat"/>
                <a:ea typeface="Montserrat"/>
                <a:cs typeface="Montserrat"/>
                <a:sym typeface="Montserrat"/>
              </a:defRPr>
            </a:lvl8pPr>
            <a:lvl9pPr lvl="8" rtl="0">
              <a:spcBef>
                <a:spcPts val="1600"/>
              </a:spcBef>
              <a:spcAft>
                <a:spcPts val="1600"/>
              </a:spcAft>
              <a:buSzPts val="1400"/>
              <a:buFont typeface="Montserrat"/>
              <a:buNone/>
              <a:defRPr>
                <a:latin typeface="Montserrat"/>
                <a:ea typeface="Montserrat"/>
                <a:cs typeface="Montserrat"/>
                <a:sym typeface="Montserrat"/>
              </a:defRPr>
            </a:lvl9pPr>
          </a:lstStyle>
          <a:p/>
        </p:txBody>
      </p:sp>
      <p:sp>
        <p:nvSpPr>
          <p:cNvPr id="72" name="Google Shape;72;p14"/>
          <p:cNvSpPr txBox="1"/>
          <p:nvPr>
            <p:ph idx="13" type="ctrTitle"/>
          </p:nvPr>
        </p:nvSpPr>
        <p:spPr>
          <a:xfrm>
            <a:off x="6275650" y="2868775"/>
            <a:ext cx="2150400" cy="384000"/>
          </a:xfrm>
          <a:prstGeom prst="rect">
            <a:avLst/>
          </a:prstGeom>
        </p:spPr>
        <p:txBody>
          <a:bodyPr anchorCtr="0" anchor="t" bIns="91425" lIns="91425" spcFirstLastPara="1" rIns="91425" wrap="square" tIns="91425">
            <a:noAutofit/>
          </a:bodyPr>
          <a:lstStyle>
            <a:lvl1pPr lvl="0" rtl="0">
              <a:spcBef>
                <a:spcPts val="0"/>
              </a:spcBef>
              <a:spcAft>
                <a:spcPts val="0"/>
              </a:spcAft>
              <a:buSzPts val="2000"/>
              <a:buFont typeface="Montserrat"/>
              <a:buNone/>
              <a:defRPr sz="1800">
                <a:solidFill>
                  <a:schemeClr val="accent1"/>
                </a:solidFill>
                <a:latin typeface="Montserrat"/>
                <a:ea typeface="Montserrat"/>
                <a:cs typeface="Montserrat"/>
                <a:sym typeface="Montserrat"/>
              </a:defRPr>
            </a:lvl1pPr>
            <a:lvl2pPr lvl="1" rtl="0">
              <a:spcBef>
                <a:spcPts val="0"/>
              </a:spcBef>
              <a:spcAft>
                <a:spcPts val="0"/>
              </a:spcAft>
              <a:buSzPts val="2000"/>
              <a:buFont typeface="Montserrat"/>
              <a:buNone/>
              <a:defRPr sz="2000">
                <a:latin typeface="Montserrat"/>
                <a:ea typeface="Montserrat"/>
                <a:cs typeface="Montserrat"/>
                <a:sym typeface="Montserrat"/>
              </a:defRPr>
            </a:lvl2pPr>
            <a:lvl3pPr lvl="2" rtl="0">
              <a:spcBef>
                <a:spcPts val="0"/>
              </a:spcBef>
              <a:spcAft>
                <a:spcPts val="0"/>
              </a:spcAft>
              <a:buSzPts val="2000"/>
              <a:buFont typeface="Montserrat"/>
              <a:buNone/>
              <a:defRPr sz="2000">
                <a:latin typeface="Montserrat"/>
                <a:ea typeface="Montserrat"/>
                <a:cs typeface="Montserrat"/>
                <a:sym typeface="Montserrat"/>
              </a:defRPr>
            </a:lvl3pPr>
            <a:lvl4pPr lvl="3" rtl="0">
              <a:spcBef>
                <a:spcPts val="0"/>
              </a:spcBef>
              <a:spcAft>
                <a:spcPts val="0"/>
              </a:spcAft>
              <a:buSzPts val="2000"/>
              <a:buFont typeface="Montserrat"/>
              <a:buNone/>
              <a:defRPr sz="2000">
                <a:latin typeface="Montserrat"/>
                <a:ea typeface="Montserrat"/>
                <a:cs typeface="Montserrat"/>
                <a:sym typeface="Montserrat"/>
              </a:defRPr>
            </a:lvl4pPr>
            <a:lvl5pPr lvl="4" rtl="0">
              <a:spcBef>
                <a:spcPts val="0"/>
              </a:spcBef>
              <a:spcAft>
                <a:spcPts val="0"/>
              </a:spcAft>
              <a:buSzPts val="2000"/>
              <a:buFont typeface="Montserrat"/>
              <a:buNone/>
              <a:defRPr sz="2000">
                <a:latin typeface="Montserrat"/>
                <a:ea typeface="Montserrat"/>
                <a:cs typeface="Montserrat"/>
                <a:sym typeface="Montserrat"/>
              </a:defRPr>
            </a:lvl5pPr>
            <a:lvl6pPr lvl="5" rtl="0">
              <a:spcBef>
                <a:spcPts val="0"/>
              </a:spcBef>
              <a:spcAft>
                <a:spcPts val="0"/>
              </a:spcAft>
              <a:buSzPts val="2000"/>
              <a:buFont typeface="Montserrat"/>
              <a:buNone/>
              <a:defRPr sz="2000">
                <a:latin typeface="Montserrat"/>
                <a:ea typeface="Montserrat"/>
                <a:cs typeface="Montserrat"/>
                <a:sym typeface="Montserrat"/>
              </a:defRPr>
            </a:lvl6pPr>
            <a:lvl7pPr lvl="6" rtl="0">
              <a:spcBef>
                <a:spcPts val="0"/>
              </a:spcBef>
              <a:spcAft>
                <a:spcPts val="0"/>
              </a:spcAft>
              <a:buSzPts val="2000"/>
              <a:buFont typeface="Montserrat"/>
              <a:buNone/>
              <a:defRPr sz="2000">
                <a:latin typeface="Montserrat"/>
                <a:ea typeface="Montserrat"/>
                <a:cs typeface="Montserrat"/>
                <a:sym typeface="Montserrat"/>
              </a:defRPr>
            </a:lvl7pPr>
            <a:lvl8pPr lvl="7" rtl="0">
              <a:spcBef>
                <a:spcPts val="0"/>
              </a:spcBef>
              <a:spcAft>
                <a:spcPts val="0"/>
              </a:spcAft>
              <a:buSzPts val="2000"/>
              <a:buFont typeface="Montserrat"/>
              <a:buNone/>
              <a:defRPr sz="2000">
                <a:latin typeface="Montserrat"/>
                <a:ea typeface="Montserrat"/>
                <a:cs typeface="Montserrat"/>
                <a:sym typeface="Montserrat"/>
              </a:defRPr>
            </a:lvl8pPr>
            <a:lvl9pPr lvl="8" rtl="0">
              <a:spcBef>
                <a:spcPts val="0"/>
              </a:spcBef>
              <a:spcAft>
                <a:spcPts val="0"/>
              </a:spcAft>
              <a:buSzPts val="2000"/>
              <a:buFont typeface="Montserrat"/>
              <a:buNone/>
              <a:defRPr sz="2000">
                <a:latin typeface="Montserrat"/>
                <a:ea typeface="Montserrat"/>
                <a:cs typeface="Montserrat"/>
                <a:sym typeface="Montserrat"/>
              </a:defRPr>
            </a:lvl9pPr>
          </a:lstStyle>
          <a:p/>
        </p:txBody>
      </p:sp>
      <p:sp>
        <p:nvSpPr>
          <p:cNvPr id="73" name="Google Shape;73;p14"/>
          <p:cNvSpPr txBox="1"/>
          <p:nvPr>
            <p:ph hasCustomPrompt="1" idx="14" type="title"/>
          </p:nvPr>
        </p:nvSpPr>
        <p:spPr>
          <a:xfrm>
            <a:off x="4686400" y="2960450"/>
            <a:ext cx="1493400" cy="941700"/>
          </a:xfrm>
          <a:prstGeom prst="rect">
            <a:avLst/>
          </a:prstGeom>
          <a:noFill/>
        </p:spPr>
        <p:txBody>
          <a:bodyPr anchorCtr="0" anchor="ctr" bIns="91425" lIns="91425" spcFirstLastPara="1" rIns="91425" wrap="square" tIns="91425">
            <a:noAutofit/>
          </a:bodyPr>
          <a:lstStyle>
            <a:lvl1pPr lvl="0" rtl="0" algn="r">
              <a:spcBef>
                <a:spcPts val="0"/>
              </a:spcBef>
              <a:spcAft>
                <a:spcPts val="0"/>
              </a:spcAft>
              <a:buSzPts val="8000"/>
              <a:buNone/>
              <a:defRPr sz="7000">
                <a:solidFill>
                  <a:srgbClr val="4A8CFF"/>
                </a:solidFill>
              </a:defRPr>
            </a:lvl1pPr>
            <a:lvl2pPr lvl="1"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9pPr>
          </a:lstStyle>
          <a:p>
            <a:r>
              <a:t>xx%</a:t>
            </a:r>
          </a:p>
        </p:txBody>
      </p:sp>
      <p:sp>
        <p:nvSpPr>
          <p:cNvPr id="74" name="Google Shape;74;p14"/>
          <p:cNvSpPr txBox="1"/>
          <p:nvPr>
            <p:ph idx="15" type="subTitle"/>
          </p:nvPr>
        </p:nvSpPr>
        <p:spPr>
          <a:xfrm>
            <a:off x="6275800" y="3298325"/>
            <a:ext cx="2150400" cy="7677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Font typeface="Montserrat"/>
              <a:buNone/>
              <a:defRPr sz="1400">
                <a:solidFill>
                  <a:schemeClr val="accent2"/>
                </a:solidFill>
                <a:latin typeface="Montserrat"/>
                <a:ea typeface="Montserrat"/>
                <a:cs typeface="Montserrat"/>
                <a:sym typeface="Montserrat"/>
              </a:defRPr>
            </a:lvl1pPr>
            <a:lvl2pPr lvl="1" rtl="0">
              <a:spcBef>
                <a:spcPts val="0"/>
              </a:spcBef>
              <a:spcAft>
                <a:spcPts val="0"/>
              </a:spcAft>
              <a:buSzPts val="1400"/>
              <a:buFont typeface="Montserrat"/>
              <a:buNone/>
              <a:defRPr>
                <a:latin typeface="Montserrat"/>
                <a:ea typeface="Montserrat"/>
                <a:cs typeface="Montserrat"/>
                <a:sym typeface="Montserrat"/>
              </a:defRPr>
            </a:lvl2pPr>
            <a:lvl3pPr lvl="2" rtl="0">
              <a:spcBef>
                <a:spcPts val="1600"/>
              </a:spcBef>
              <a:spcAft>
                <a:spcPts val="0"/>
              </a:spcAft>
              <a:buSzPts val="1400"/>
              <a:buFont typeface="Montserrat"/>
              <a:buNone/>
              <a:defRPr>
                <a:latin typeface="Montserrat"/>
                <a:ea typeface="Montserrat"/>
                <a:cs typeface="Montserrat"/>
                <a:sym typeface="Montserrat"/>
              </a:defRPr>
            </a:lvl3pPr>
            <a:lvl4pPr lvl="3" rtl="0">
              <a:spcBef>
                <a:spcPts val="1600"/>
              </a:spcBef>
              <a:spcAft>
                <a:spcPts val="0"/>
              </a:spcAft>
              <a:buSzPts val="1400"/>
              <a:buFont typeface="Montserrat"/>
              <a:buNone/>
              <a:defRPr>
                <a:latin typeface="Montserrat"/>
                <a:ea typeface="Montserrat"/>
                <a:cs typeface="Montserrat"/>
                <a:sym typeface="Montserrat"/>
              </a:defRPr>
            </a:lvl4pPr>
            <a:lvl5pPr lvl="4" rtl="0">
              <a:spcBef>
                <a:spcPts val="1600"/>
              </a:spcBef>
              <a:spcAft>
                <a:spcPts val="0"/>
              </a:spcAft>
              <a:buSzPts val="1400"/>
              <a:buFont typeface="Montserrat"/>
              <a:buNone/>
              <a:defRPr>
                <a:latin typeface="Montserrat"/>
                <a:ea typeface="Montserrat"/>
                <a:cs typeface="Montserrat"/>
                <a:sym typeface="Montserrat"/>
              </a:defRPr>
            </a:lvl5pPr>
            <a:lvl6pPr lvl="5" rtl="0">
              <a:spcBef>
                <a:spcPts val="1600"/>
              </a:spcBef>
              <a:spcAft>
                <a:spcPts val="0"/>
              </a:spcAft>
              <a:buSzPts val="1400"/>
              <a:buFont typeface="Montserrat"/>
              <a:buNone/>
              <a:defRPr>
                <a:latin typeface="Montserrat"/>
                <a:ea typeface="Montserrat"/>
                <a:cs typeface="Montserrat"/>
                <a:sym typeface="Montserrat"/>
              </a:defRPr>
            </a:lvl6pPr>
            <a:lvl7pPr lvl="6" rtl="0">
              <a:spcBef>
                <a:spcPts val="1600"/>
              </a:spcBef>
              <a:spcAft>
                <a:spcPts val="0"/>
              </a:spcAft>
              <a:buSzPts val="1400"/>
              <a:buFont typeface="Montserrat"/>
              <a:buNone/>
              <a:defRPr>
                <a:latin typeface="Montserrat"/>
                <a:ea typeface="Montserrat"/>
                <a:cs typeface="Montserrat"/>
                <a:sym typeface="Montserrat"/>
              </a:defRPr>
            </a:lvl7pPr>
            <a:lvl8pPr lvl="7" rtl="0">
              <a:spcBef>
                <a:spcPts val="1600"/>
              </a:spcBef>
              <a:spcAft>
                <a:spcPts val="0"/>
              </a:spcAft>
              <a:buSzPts val="1400"/>
              <a:buFont typeface="Montserrat"/>
              <a:buNone/>
              <a:defRPr>
                <a:latin typeface="Montserrat"/>
                <a:ea typeface="Montserrat"/>
                <a:cs typeface="Montserrat"/>
                <a:sym typeface="Montserrat"/>
              </a:defRPr>
            </a:lvl8pPr>
            <a:lvl9pPr lvl="8" rtl="0">
              <a:spcBef>
                <a:spcPts val="1600"/>
              </a:spcBef>
              <a:spcAft>
                <a:spcPts val="1600"/>
              </a:spcAft>
              <a:buSzPts val="1400"/>
              <a:buFont typeface="Montserrat"/>
              <a:buNone/>
              <a:defRPr>
                <a:latin typeface="Montserrat"/>
                <a:ea typeface="Montserrat"/>
                <a:cs typeface="Montserrat"/>
                <a:sym typeface="Montserrat"/>
              </a:defRPr>
            </a:lvl9pPr>
          </a:lstStyle>
          <a:p/>
        </p:txBody>
      </p:sp>
      <p:sp>
        <p:nvSpPr>
          <p:cNvPr id="75" name="Google Shape;75;p14"/>
          <p:cNvSpPr/>
          <p:nvPr/>
        </p:nvSpPr>
        <p:spPr>
          <a:xfrm>
            <a:off x="50" y="4834275"/>
            <a:ext cx="4572000" cy="309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4"/>
          <p:cNvSpPr/>
          <p:nvPr/>
        </p:nvSpPr>
        <p:spPr>
          <a:xfrm>
            <a:off x="4572000" y="4834275"/>
            <a:ext cx="4572000" cy="3093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13">
    <p:spTree>
      <p:nvGrpSpPr>
        <p:cNvPr id="77" name="Shape 77"/>
        <p:cNvGrpSpPr/>
        <p:nvPr/>
      </p:nvGrpSpPr>
      <p:grpSpPr>
        <a:xfrm>
          <a:off x="0" y="0"/>
          <a:ext cx="0" cy="0"/>
          <a:chOff x="0" y="0"/>
          <a:chExt cx="0" cy="0"/>
        </a:xfrm>
      </p:grpSpPr>
      <p:sp>
        <p:nvSpPr>
          <p:cNvPr id="78" name="Google Shape;78;p15"/>
          <p:cNvSpPr txBox="1"/>
          <p:nvPr>
            <p:ph type="title"/>
          </p:nvPr>
        </p:nvSpPr>
        <p:spPr>
          <a:xfrm>
            <a:off x="717800" y="383175"/>
            <a:ext cx="77082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p:txBody>
      </p:sp>
      <p:sp>
        <p:nvSpPr>
          <p:cNvPr id="79" name="Google Shape;79;p15"/>
          <p:cNvSpPr txBox="1"/>
          <p:nvPr>
            <p:ph idx="1" type="subTitle"/>
          </p:nvPr>
        </p:nvSpPr>
        <p:spPr>
          <a:xfrm>
            <a:off x="1454225" y="3391300"/>
            <a:ext cx="2261700" cy="408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1">
                <a:solidFill>
                  <a:schemeClr val="accent1"/>
                </a:solidFill>
              </a:defRPr>
            </a:lvl1pPr>
            <a:lvl2pPr lvl="1" rtl="0" algn="ctr">
              <a:spcBef>
                <a:spcPts val="1600"/>
              </a:spcBef>
              <a:spcAft>
                <a:spcPts val="0"/>
              </a:spcAft>
              <a:buNone/>
              <a:defRPr b="1">
                <a:solidFill>
                  <a:schemeClr val="accent1"/>
                </a:solidFill>
              </a:defRPr>
            </a:lvl2pPr>
            <a:lvl3pPr lvl="2" rtl="0" algn="ctr">
              <a:spcBef>
                <a:spcPts val="1600"/>
              </a:spcBef>
              <a:spcAft>
                <a:spcPts val="0"/>
              </a:spcAft>
              <a:buNone/>
              <a:defRPr b="1">
                <a:solidFill>
                  <a:schemeClr val="accent1"/>
                </a:solidFill>
              </a:defRPr>
            </a:lvl3pPr>
            <a:lvl4pPr lvl="3" rtl="0" algn="ctr">
              <a:spcBef>
                <a:spcPts val="1600"/>
              </a:spcBef>
              <a:spcAft>
                <a:spcPts val="0"/>
              </a:spcAft>
              <a:buNone/>
              <a:defRPr b="1">
                <a:solidFill>
                  <a:schemeClr val="accent1"/>
                </a:solidFill>
              </a:defRPr>
            </a:lvl4pPr>
            <a:lvl5pPr lvl="4" rtl="0" algn="ctr">
              <a:spcBef>
                <a:spcPts val="1600"/>
              </a:spcBef>
              <a:spcAft>
                <a:spcPts val="0"/>
              </a:spcAft>
              <a:buNone/>
              <a:defRPr b="1">
                <a:solidFill>
                  <a:schemeClr val="accent1"/>
                </a:solidFill>
              </a:defRPr>
            </a:lvl5pPr>
            <a:lvl6pPr lvl="5" rtl="0" algn="ctr">
              <a:spcBef>
                <a:spcPts val="1600"/>
              </a:spcBef>
              <a:spcAft>
                <a:spcPts val="0"/>
              </a:spcAft>
              <a:buNone/>
              <a:defRPr b="1">
                <a:solidFill>
                  <a:schemeClr val="accent1"/>
                </a:solidFill>
              </a:defRPr>
            </a:lvl6pPr>
            <a:lvl7pPr lvl="6" rtl="0" algn="ctr">
              <a:spcBef>
                <a:spcPts val="1600"/>
              </a:spcBef>
              <a:spcAft>
                <a:spcPts val="0"/>
              </a:spcAft>
              <a:buNone/>
              <a:defRPr b="1">
                <a:solidFill>
                  <a:schemeClr val="accent1"/>
                </a:solidFill>
              </a:defRPr>
            </a:lvl7pPr>
            <a:lvl8pPr lvl="7" rtl="0" algn="ctr">
              <a:spcBef>
                <a:spcPts val="1600"/>
              </a:spcBef>
              <a:spcAft>
                <a:spcPts val="0"/>
              </a:spcAft>
              <a:buNone/>
              <a:defRPr b="1">
                <a:solidFill>
                  <a:schemeClr val="accent1"/>
                </a:solidFill>
              </a:defRPr>
            </a:lvl8pPr>
            <a:lvl9pPr lvl="8" rtl="0" algn="ctr">
              <a:spcBef>
                <a:spcPts val="1600"/>
              </a:spcBef>
              <a:spcAft>
                <a:spcPts val="1600"/>
              </a:spcAft>
              <a:buNone/>
              <a:defRPr b="1">
                <a:solidFill>
                  <a:schemeClr val="accent1"/>
                </a:solidFill>
              </a:defRPr>
            </a:lvl9pPr>
          </a:lstStyle>
          <a:p/>
        </p:txBody>
      </p:sp>
      <p:sp>
        <p:nvSpPr>
          <p:cNvPr id="80" name="Google Shape;80;p15"/>
          <p:cNvSpPr txBox="1"/>
          <p:nvPr>
            <p:ph idx="2" type="subTitle"/>
          </p:nvPr>
        </p:nvSpPr>
        <p:spPr>
          <a:xfrm>
            <a:off x="1454225" y="3766750"/>
            <a:ext cx="2261700" cy="723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solidFill>
                  <a:schemeClr val="dk1"/>
                </a:solidFill>
              </a:defRPr>
            </a:lvl1pPr>
            <a:lvl2pPr lvl="1" rtl="0" algn="ctr">
              <a:lnSpc>
                <a:spcPct val="100000"/>
              </a:lnSpc>
              <a:spcBef>
                <a:spcPts val="0"/>
              </a:spcBef>
              <a:spcAft>
                <a:spcPts val="0"/>
              </a:spcAft>
              <a:buNone/>
              <a:defRPr sz="1400">
                <a:solidFill>
                  <a:schemeClr val="dk1"/>
                </a:solidFill>
              </a:defRPr>
            </a:lvl2pPr>
            <a:lvl3pPr lvl="2" rtl="0" algn="ctr">
              <a:lnSpc>
                <a:spcPct val="100000"/>
              </a:lnSpc>
              <a:spcBef>
                <a:spcPts val="0"/>
              </a:spcBef>
              <a:spcAft>
                <a:spcPts val="0"/>
              </a:spcAft>
              <a:buNone/>
              <a:defRPr sz="1400">
                <a:solidFill>
                  <a:schemeClr val="dk1"/>
                </a:solidFill>
              </a:defRPr>
            </a:lvl3pPr>
            <a:lvl4pPr lvl="3" rtl="0" algn="ctr">
              <a:lnSpc>
                <a:spcPct val="100000"/>
              </a:lnSpc>
              <a:spcBef>
                <a:spcPts val="0"/>
              </a:spcBef>
              <a:spcAft>
                <a:spcPts val="0"/>
              </a:spcAft>
              <a:buNone/>
              <a:defRPr sz="1400">
                <a:solidFill>
                  <a:schemeClr val="dk1"/>
                </a:solidFill>
              </a:defRPr>
            </a:lvl4pPr>
            <a:lvl5pPr lvl="4" rtl="0" algn="ctr">
              <a:lnSpc>
                <a:spcPct val="100000"/>
              </a:lnSpc>
              <a:spcBef>
                <a:spcPts val="0"/>
              </a:spcBef>
              <a:spcAft>
                <a:spcPts val="0"/>
              </a:spcAft>
              <a:buNone/>
              <a:defRPr sz="1400">
                <a:solidFill>
                  <a:schemeClr val="dk1"/>
                </a:solidFill>
              </a:defRPr>
            </a:lvl5pPr>
            <a:lvl6pPr lvl="5" rtl="0" algn="ctr">
              <a:lnSpc>
                <a:spcPct val="100000"/>
              </a:lnSpc>
              <a:spcBef>
                <a:spcPts val="0"/>
              </a:spcBef>
              <a:spcAft>
                <a:spcPts val="0"/>
              </a:spcAft>
              <a:buNone/>
              <a:defRPr sz="1400">
                <a:solidFill>
                  <a:schemeClr val="dk1"/>
                </a:solidFill>
              </a:defRPr>
            </a:lvl6pPr>
            <a:lvl7pPr lvl="6" rtl="0" algn="ctr">
              <a:lnSpc>
                <a:spcPct val="100000"/>
              </a:lnSpc>
              <a:spcBef>
                <a:spcPts val="0"/>
              </a:spcBef>
              <a:spcAft>
                <a:spcPts val="0"/>
              </a:spcAft>
              <a:buNone/>
              <a:defRPr sz="1400">
                <a:solidFill>
                  <a:schemeClr val="dk1"/>
                </a:solidFill>
              </a:defRPr>
            </a:lvl7pPr>
            <a:lvl8pPr lvl="7" rtl="0" algn="ctr">
              <a:lnSpc>
                <a:spcPct val="100000"/>
              </a:lnSpc>
              <a:spcBef>
                <a:spcPts val="0"/>
              </a:spcBef>
              <a:spcAft>
                <a:spcPts val="0"/>
              </a:spcAft>
              <a:buNone/>
              <a:defRPr sz="1400">
                <a:solidFill>
                  <a:schemeClr val="dk1"/>
                </a:solidFill>
              </a:defRPr>
            </a:lvl8pPr>
            <a:lvl9pPr lvl="8" rtl="0" algn="ctr">
              <a:lnSpc>
                <a:spcPct val="100000"/>
              </a:lnSpc>
              <a:spcBef>
                <a:spcPts val="0"/>
              </a:spcBef>
              <a:spcAft>
                <a:spcPts val="0"/>
              </a:spcAft>
              <a:buNone/>
              <a:defRPr sz="1400">
                <a:solidFill>
                  <a:schemeClr val="dk1"/>
                </a:solidFill>
              </a:defRPr>
            </a:lvl9pPr>
          </a:lstStyle>
          <a:p/>
        </p:txBody>
      </p:sp>
      <p:sp>
        <p:nvSpPr>
          <p:cNvPr id="81" name="Google Shape;81;p15"/>
          <p:cNvSpPr txBox="1"/>
          <p:nvPr>
            <p:ph idx="3" type="subTitle"/>
          </p:nvPr>
        </p:nvSpPr>
        <p:spPr>
          <a:xfrm>
            <a:off x="5427875" y="3391300"/>
            <a:ext cx="2261700" cy="408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1">
                <a:solidFill>
                  <a:schemeClr val="accent1"/>
                </a:solidFill>
              </a:defRPr>
            </a:lvl1pPr>
            <a:lvl2pPr lvl="1" rtl="0" algn="ctr">
              <a:spcBef>
                <a:spcPts val="1600"/>
              </a:spcBef>
              <a:spcAft>
                <a:spcPts val="0"/>
              </a:spcAft>
              <a:buNone/>
              <a:defRPr b="1">
                <a:solidFill>
                  <a:schemeClr val="accent1"/>
                </a:solidFill>
              </a:defRPr>
            </a:lvl2pPr>
            <a:lvl3pPr lvl="2" rtl="0" algn="ctr">
              <a:spcBef>
                <a:spcPts val="1600"/>
              </a:spcBef>
              <a:spcAft>
                <a:spcPts val="0"/>
              </a:spcAft>
              <a:buNone/>
              <a:defRPr b="1">
                <a:solidFill>
                  <a:schemeClr val="accent1"/>
                </a:solidFill>
              </a:defRPr>
            </a:lvl3pPr>
            <a:lvl4pPr lvl="3" rtl="0" algn="ctr">
              <a:spcBef>
                <a:spcPts val="1600"/>
              </a:spcBef>
              <a:spcAft>
                <a:spcPts val="0"/>
              </a:spcAft>
              <a:buNone/>
              <a:defRPr b="1">
                <a:solidFill>
                  <a:schemeClr val="accent1"/>
                </a:solidFill>
              </a:defRPr>
            </a:lvl4pPr>
            <a:lvl5pPr lvl="4" rtl="0" algn="ctr">
              <a:spcBef>
                <a:spcPts val="1600"/>
              </a:spcBef>
              <a:spcAft>
                <a:spcPts val="0"/>
              </a:spcAft>
              <a:buNone/>
              <a:defRPr b="1">
                <a:solidFill>
                  <a:schemeClr val="accent1"/>
                </a:solidFill>
              </a:defRPr>
            </a:lvl5pPr>
            <a:lvl6pPr lvl="5" rtl="0" algn="ctr">
              <a:spcBef>
                <a:spcPts val="1600"/>
              </a:spcBef>
              <a:spcAft>
                <a:spcPts val="0"/>
              </a:spcAft>
              <a:buNone/>
              <a:defRPr b="1">
                <a:solidFill>
                  <a:schemeClr val="accent1"/>
                </a:solidFill>
              </a:defRPr>
            </a:lvl6pPr>
            <a:lvl7pPr lvl="6" rtl="0" algn="ctr">
              <a:spcBef>
                <a:spcPts val="1600"/>
              </a:spcBef>
              <a:spcAft>
                <a:spcPts val="0"/>
              </a:spcAft>
              <a:buNone/>
              <a:defRPr b="1">
                <a:solidFill>
                  <a:schemeClr val="accent1"/>
                </a:solidFill>
              </a:defRPr>
            </a:lvl7pPr>
            <a:lvl8pPr lvl="7" rtl="0" algn="ctr">
              <a:spcBef>
                <a:spcPts val="1600"/>
              </a:spcBef>
              <a:spcAft>
                <a:spcPts val="0"/>
              </a:spcAft>
              <a:buNone/>
              <a:defRPr b="1">
                <a:solidFill>
                  <a:schemeClr val="accent1"/>
                </a:solidFill>
              </a:defRPr>
            </a:lvl8pPr>
            <a:lvl9pPr lvl="8" rtl="0" algn="ctr">
              <a:spcBef>
                <a:spcPts val="1600"/>
              </a:spcBef>
              <a:spcAft>
                <a:spcPts val="1600"/>
              </a:spcAft>
              <a:buNone/>
              <a:defRPr b="1">
                <a:solidFill>
                  <a:schemeClr val="accent1"/>
                </a:solidFill>
              </a:defRPr>
            </a:lvl9pPr>
          </a:lstStyle>
          <a:p/>
        </p:txBody>
      </p:sp>
      <p:sp>
        <p:nvSpPr>
          <p:cNvPr id="82" name="Google Shape;82;p15"/>
          <p:cNvSpPr txBox="1"/>
          <p:nvPr>
            <p:ph idx="4" type="subTitle"/>
          </p:nvPr>
        </p:nvSpPr>
        <p:spPr>
          <a:xfrm>
            <a:off x="5427875" y="3766750"/>
            <a:ext cx="2261700" cy="723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solidFill>
                  <a:schemeClr val="dk1"/>
                </a:solidFill>
              </a:defRPr>
            </a:lvl1pPr>
            <a:lvl2pPr lvl="1" rtl="0" algn="ctr">
              <a:lnSpc>
                <a:spcPct val="100000"/>
              </a:lnSpc>
              <a:spcBef>
                <a:spcPts val="0"/>
              </a:spcBef>
              <a:spcAft>
                <a:spcPts val="0"/>
              </a:spcAft>
              <a:buNone/>
              <a:defRPr sz="1400">
                <a:solidFill>
                  <a:schemeClr val="dk1"/>
                </a:solidFill>
              </a:defRPr>
            </a:lvl2pPr>
            <a:lvl3pPr lvl="2" rtl="0" algn="ctr">
              <a:lnSpc>
                <a:spcPct val="100000"/>
              </a:lnSpc>
              <a:spcBef>
                <a:spcPts val="0"/>
              </a:spcBef>
              <a:spcAft>
                <a:spcPts val="0"/>
              </a:spcAft>
              <a:buNone/>
              <a:defRPr sz="1400">
                <a:solidFill>
                  <a:schemeClr val="dk1"/>
                </a:solidFill>
              </a:defRPr>
            </a:lvl3pPr>
            <a:lvl4pPr lvl="3" rtl="0" algn="ctr">
              <a:lnSpc>
                <a:spcPct val="100000"/>
              </a:lnSpc>
              <a:spcBef>
                <a:spcPts val="0"/>
              </a:spcBef>
              <a:spcAft>
                <a:spcPts val="0"/>
              </a:spcAft>
              <a:buNone/>
              <a:defRPr sz="1400">
                <a:solidFill>
                  <a:schemeClr val="dk1"/>
                </a:solidFill>
              </a:defRPr>
            </a:lvl4pPr>
            <a:lvl5pPr lvl="4" rtl="0" algn="ctr">
              <a:lnSpc>
                <a:spcPct val="100000"/>
              </a:lnSpc>
              <a:spcBef>
                <a:spcPts val="0"/>
              </a:spcBef>
              <a:spcAft>
                <a:spcPts val="0"/>
              </a:spcAft>
              <a:buNone/>
              <a:defRPr sz="1400">
                <a:solidFill>
                  <a:schemeClr val="dk1"/>
                </a:solidFill>
              </a:defRPr>
            </a:lvl5pPr>
            <a:lvl6pPr lvl="5" rtl="0" algn="ctr">
              <a:lnSpc>
                <a:spcPct val="100000"/>
              </a:lnSpc>
              <a:spcBef>
                <a:spcPts val="0"/>
              </a:spcBef>
              <a:spcAft>
                <a:spcPts val="0"/>
              </a:spcAft>
              <a:buNone/>
              <a:defRPr sz="1400">
                <a:solidFill>
                  <a:schemeClr val="dk1"/>
                </a:solidFill>
              </a:defRPr>
            </a:lvl6pPr>
            <a:lvl7pPr lvl="6" rtl="0" algn="ctr">
              <a:lnSpc>
                <a:spcPct val="100000"/>
              </a:lnSpc>
              <a:spcBef>
                <a:spcPts val="0"/>
              </a:spcBef>
              <a:spcAft>
                <a:spcPts val="0"/>
              </a:spcAft>
              <a:buNone/>
              <a:defRPr sz="1400">
                <a:solidFill>
                  <a:schemeClr val="dk1"/>
                </a:solidFill>
              </a:defRPr>
            </a:lvl7pPr>
            <a:lvl8pPr lvl="7" rtl="0" algn="ctr">
              <a:lnSpc>
                <a:spcPct val="100000"/>
              </a:lnSpc>
              <a:spcBef>
                <a:spcPts val="0"/>
              </a:spcBef>
              <a:spcAft>
                <a:spcPts val="0"/>
              </a:spcAft>
              <a:buNone/>
              <a:defRPr sz="1400">
                <a:solidFill>
                  <a:schemeClr val="dk1"/>
                </a:solidFill>
              </a:defRPr>
            </a:lvl8pPr>
            <a:lvl9pPr lvl="8" rtl="0" algn="ctr">
              <a:lnSpc>
                <a:spcPct val="100000"/>
              </a:lnSpc>
              <a:spcBef>
                <a:spcPts val="0"/>
              </a:spcBef>
              <a:spcAft>
                <a:spcPts val="0"/>
              </a:spcAft>
              <a:buNone/>
              <a:defRPr sz="1400">
                <a:solidFill>
                  <a:schemeClr val="dk1"/>
                </a:solidFill>
              </a:defRPr>
            </a:lvl9pPr>
          </a:lstStyle>
          <a:p/>
        </p:txBody>
      </p:sp>
      <p:sp>
        <p:nvSpPr>
          <p:cNvPr id="83" name="Google Shape;83;p15"/>
          <p:cNvSpPr/>
          <p:nvPr/>
        </p:nvSpPr>
        <p:spPr>
          <a:xfrm rot="5400000">
            <a:off x="-2131350" y="2050000"/>
            <a:ext cx="4572000" cy="3093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15">
    <p:spTree>
      <p:nvGrpSpPr>
        <p:cNvPr id="84" name="Shape 84"/>
        <p:cNvGrpSpPr/>
        <p:nvPr/>
      </p:nvGrpSpPr>
      <p:grpSpPr>
        <a:xfrm>
          <a:off x="0" y="0"/>
          <a:ext cx="0" cy="0"/>
          <a:chOff x="0" y="0"/>
          <a:chExt cx="0" cy="0"/>
        </a:xfrm>
      </p:grpSpPr>
      <p:sp>
        <p:nvSpPr>
          <p:cNvPr id="85" name="Google Shape;85;p16"/>
          <p:cNvSpPr txBox="1"/>
          <p:nvPr>
            <p:ph type="title"/>
          </p:nvPr>
        </p:nvSpPr>
        <p:spPr>
          <a:xfrm>
            <a:off x="717800" y="383175"/>
            <a:ext cx="77082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p:txBody>
      </p:sp>
      <p:sp>
        <p:nvSpPr>
          <p:cNvPr id="86" name="Google Shape;86;p16"/>
          <p:cNvSpPr txBox="1"/>
          <p:nvPr>
            <p:ph idx="1" type="subTitle"/>
          </p:nvPr>
        </p:nvSpPr>
        <p:spPr>
          <a:xfrm>
            <a:off x="1098800" y="3775200"/>
            <a:ext cx="2813100" cy="4086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a:solidFill>
                  <a:schemeClr val="accent1"/>
                </a:solidFill>
              </a:defRPr>
            </a:lvl1pPr>
            <a:lvl2pPr lvl="1" rtl="0">
              <a:spcBef>
                <a:spcPts val="1600"/>
              </a:spcBef>
              <a:spcAft>
                <a:spcPts val="0"/>
              </a:spcAft>
              <a:buNone/>
              <a:defRPr b="1">
                <a:solidFill>
                  <a:schemeClr val="accent1"/>
                </a:solidFill>
              </a:defRPr>
            </a:lvl2pPr>
            <a:lvl3pPr lvl="2" rtl="0">
              <a:spcBef>
                <a:spcPts val="1600"/>
              </a:spcBef>
              <a:spcAft>
                <a:spcPts val="0"/>
              </a:spcAft>
              <a:buNone/>
              <a:defRPr b="1">
                <a:solidFill>
                  <a:schemeClr val="accent1"/>
                </a:solidFill>
              </a:defRPr>
            </a:lvl3pPr>
            <a:lvl4pPr lvl="3" rtl="0">
              <a:spcBef>
                <a:spcPts val="1600"/>
              </a:spcBef>
              <a:spcAft>
                <a:spcPts val="0"/>
              </a:spcAft>
              <a:buNone/>
              <a:defRPr b="1">
                <a:solidFill>
                  <a:schemeClr val="accent1"/>
                </a:solidFill>
              </a:defRPr>
            </a:lvl4pPr>
            <a:lvl5pPr lvl="4" rtl="0">
              <a:spcBef>
                <a:spcPts val="1600"/>
              </a:spcBef>
              <a:spcAft>
                <a:spcPts val="0"/>
              </a:spcAft>
              <a:buNone/>
              <a:defRPr b="1">
                <a:solidFill>
                  <a:schemeClr val="accent1"/>
                </a:solidFill>
              </a:defRPr>
            </a:lvl5pPr>
            <a:lvl6pPr lvl="5" rtl="0">
              <a:spcBef>
                <a:spcPts val="1600"/>
              </a:spcBef>
              <a:spcAft>
                <a:spcPts val="0"/>
              </a:spcAft>
              <a:buNone/>
              <a:defRPr b="1">
                <a:solidFill>
                  <a:schemeClr val="accent1"/>
                </a:solidFill>
              </a:defRPr>
            </a:lvl6pPr>
            <a:lvl7pPr lvl="6" rtl="0">
              <a:spcBef>
                <a:spcPts val="1600"/>
              </a:spcBef>
              <a:spcAft>
                <a:spcPts val="0"/>
              </a:spcAft>
              <a:buNone/>
              <a:defRPr b="1">
                <a:solidFill>
                  <a:schemeClr val="accent1"/>
                </a:solidFill>
              </a:defRPr>
            </a:lvl7pPr>
            <a:lvl8pPr lvl="7" rtl="0">
              <a:spcBef>
                <a:spcPts val="1600"/>
              </a:spcBef>
              <a:spcAft>
                <a:spcPts val="0"/>
              </a:spcAft>
              <a:buNone/>
              <a:defRPr b="1">
                <a:solidFill>
                  <a:schemeClr val="accent1"/>
                </a:solidFill>
              </a:defRPr>
            </a:lvl8pPr>
            <a:lvl9pPr lvl="8" rtl="0">
              <a:spcBef>
                <a:spcPts val="1600"/>
              </a:spcBef>
              <a:spcAft>
                <a:spcPts val="1600"/>
              </a:spcAft>
              <a:buNone/>
              <a:defRPr b="1">
                <a:solidFill>
                  <a:schemeClr val="accent1"/>
                </a:solidFill>
              </a:defRPr>
            </a:lvl9pPr>
          </a:lstStyle>
          <a:p/>
        </p:txBody>
      </p:sp>
      <p:sp>
        <p:nvSpPr>
          <p:cNvPr id="87" name="Google Shape;87;p16"/>
          <p:cNvSpPr txBox="1"/>
          <p:nvPr>
            <p:ph idx="2" type="subTitle"/>
          </p:nvPr>
        </p:nvSpPr>
        <p:spPr>
          <a:xfrm>
            <a:off x="1098800" y="3051300"/>
            <a:ext cx="2813100" cy="723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solidFill>
                  <a:schemeClr val="dk1"/>
                </a:solidFill>
              </a:defRPr>
            </a:lvl1pPr>
            <a:lvl2pPr lvl="1" rtl="0">
              <a:lnSpc>
                <a:spcPct val="100000"/>
              </a:lnSpc>
              <a:spcBef>
                <a:spcPts val="1600"/>
              </a:spcBef>
              <a:spcAft>
                <a:spcPts val="0"/>
              </a:spcAft>
              <a:buNone/>
              <a:defRPr sz="1400">
                <a:solidFill>
                  <a:schemeClr val="dk1"/>
                </a:solidFill>
              </a:defRPr>
            </a:lvl2pPr>
            <a:lvl3pPr lvl="2" rtl="0">
              <a:lnSpc>
                <a:spcPct val="100000"/>
              </a:lnSpc>
              <a:spcBef>
                <a:spcPts val="1600"/>
              </a:spcBef>
              <a:spcAft>
                <a:spcPts val="0"/>
              </a:spcAft>
              <a:buNone/>
              <a:defRPr sz="1400">
                <a:solidFill>
                  <a:schemeClr val="dk1"/>
                </a:solidFill>
              </a:defRPr>
            </a:lvl3pPr>
            <a:lvl4pPr lvl="3" rtl="0">
              <a:lnSpc>
                <a:spcPct val="100000"/>
              </a:lnSpc>
              <a:spcBef>
                <a:spcPts val="1600"/>
              </a:spcBef>
              <a:spcAft>
                <a:spcPts val="0"/>
              </a:spcAft>
              <a:buNone/>
              <a:defRPr sz="1400">
                <a:solidFill>
                  <a:schemeClr val="dk1"/>
                </a:solidFill>
              </a:defRPr>
            </a:lvl4pPr>
            <a:lvl5pPr lvl="4" rtl="0">
              <a:lnSpc>
                <a:spcPct val="100000"/>
              </a:lnSpc>
              <a:spcBef>
                <a:spcPts val="1600"/>
              </a:spcBef>
              <a:spcAft>
                <a:spcPts val="0"/>
              </a:spcAft>
              <a:buNone/>
              <a:defRPr sz="1400">
                <a:solidFill>
                  <a:schemeClr val="dk1"/>
                </a:solidFill>
              </a:defRPr>
            </a:lvl5pPr>
            <a:lvl6pPr lvl="5" rtl="0">
              <a:lnSpc>
                <a:spcPct val="100000"/>
              </a:lnSpc>
              <a:spcBef>
                <a:spcPts val="1600"/>
              </a:spcBef>
              <a:spcAft>
                <a:spcPts val="0"/>
              </a:spcAft>
              <a:buNone/>
              <a:defRPr sz="1400">
                <a:solidFill>
                  <a:schemeClr val="dk1"/>
                </a:solidFill>
              </a:defRPr>
            </a:lvl6pPr>
            <a:lvl7pPr lvl="6" rtl="0">
              <a:lnSpc>
                <a:spcPct val="100000"/>
              </a:lnSpc>
              <a:spcBef>
                <a:spcPts val="1600"/>
              </a:spcBef>
              <a:spcAft>
                <a:spcPts val="0"/>
              </a:spcAft>
              <a:buNone/>
              <a:defRPr sz="1400">
                <a:solidFill>
                  <a:schemeClr val="dk1"/>
                </a:solidFill>
              </a:defRPr>
            </a:lvl7pPr>
            <a:lvl8pPr lvl="7" rtl="0">
              <a:lnSpc>
                <a:spcPct val="100000"/>
              </a:lnSpc>
              <a:spcBef>
                <a:spcPts val="1600"/>
              </a:spcBef>
              <a:spcAft>
                <a:spcPts val="0"/>
              </a:spcAft>
              <a:buNone/>
              <a:defRPr sz="1400">
                <a:solidFill>
                  <a:schemeClr val="dk1"/>
                </a:solidFill>
              </a:defRPr>
            </a:lvl8pPr>
            <a:lvl9pPr lvl="8" rtl="0">
              <a:lnSpc>
                <a:spcPct val="100000"/>
              </a:lnSpc>
              <a:spcBef>
                <a:spcPts val="1600"/>
              </a:spcBef>
              <a:spcAft>
                <a:spcPts val="1600"/>
              </a:spcAft>
              <a:buNone/>
              <a:defRPr sz="1400">
                <a:solidFill>
                  <a:schemeClr val="dk1"/>
                </a:solidFill>
              </a:defRPr>
            </a:lvl9pPr>
          </a:lstStyle>
          <a:p/>
        </p:txBody>
      </p:sp>
      <p:sp>
        <p:nvSpPr>
          <p:cNvPr id="88" name="Google Shape;88;p16"/>
          <p:cNvSpPr txBox="1"/>
          <p:nvPr>
            <p:ph idx="3" type="subTitle"/>
          </p:nvPr>
        </p:nvSpPr>
        <p:spPr>
          <a:xfrm>
            <a:off x="1098800" y="2315550"/>
            <a:ext cx="2813100" cy="4086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a:solidFill>
                  <a:schemeClr val="accent1"/>
                </a:solidFill>
              </a:defRPr>
            </a:lvl1pPr>
            <a:lvl2pPr lvl="1" rtl="0">
              <a:spcBef>
                <a:spcPts val="1600"/>
              </a:spcBef>
              <a:spcAft>
                <a:spcPts val="0"/>
              </a:spcAft>
              <a:buNone/>
              <a:defRPr b="1">
                <a:solidFill>
                  <a:schemeClr val="accent1"/>
                </a:solidFill>
              </a:defRPr>
            </a:lvl2pPr>
            <a:lvl3pPr lvl="2" rtl="0">
              <a:spcBef>
                <a:spcPts val="1600"/>
              </a:spcBef>
              <a:spcAft>
                <a:spcPts val="0"/>
              </a:spcAft>
              <a:buNone/>
              <a:defRPr b="1">
                <a:solidFill>
                  <a:schemeClr val="accent1"/>
                </a:solidFill>
              </a:defRPr>
            </a:lvl3pPr>
            <a:lvl4pPr lvl="3" rtl="0">
              <a:spcBef>
                <a:spcPts val="1600"/>
              </a:spcBef>
              <a:spcAft>
                <a:spcPts val="0"/>
              </a:spcAft>
              <a:buNone/>
              <a:defRPr b="1">
                <a:solidFill>
                  <a:schemeClr val="accent1"/>
                </a:solidFill>
              </a:defRPr>
            </a:lvl4pPr>
            <a:lvl5pPr lvl="4" rtl="0">
              <a:spcBef>
                <a:spcPts val="1600"/>
              </a:spcBef>
              <a:spcAft>
                <a:spcPts val="0"/>
              </a:spcAft>
              <a:buNone/>
              <a:defRPr b="1">
                <a:solidFill>
                  <a:schemeClr val="accent1"/>
                </a:solidFill>
              </a:defRPr>
            </a:lvl5pPr>
            <a:lvl6pPr lvl="5" rtl="0">
              <a:spcBef>
                <a:spcPts val="1600"/>
              </a:spcBef>
              <a:spcAft>
                <a:spcPts val="0"/>
              </a:spcAft>
              <a:buNone/>
              <a:defRPr b="1">
                <a:solidFill>
                  <a:schemeClr val="accent1"/>
                </a:solidFill>
              </a:defRPr>
            </a:lvl6pPr>
            <a:lvl7pPr lvl="6" rtl="0">
              <a:spcBef>
                <a:spcPts val="1600"/>
              </a:spcBef>
              <a:spcAft>
                <a:spcPts val="0"/>
              </a:spcAft>
              <a:buNone/>
              <a:defRPr b="1">
                <a:solidFill>
                  <a:schemeClr val="accent1"/>
                </a:solidFill>
              </a:defRPr>
            </a:lvl7pPr>
            <a:lvl8pPr lvl="7" rtl="0">
              <a:spcBef>
                <a:spcPts val="1600"/>
              </a:spcBef>
              <a:spcAft>
                <a:spcPts val="0"/>
              </a:spcAft>
              <a:buNone/>
              <a:defRPr b="1">
                <a:solidFill>
                  <a:schemeClr val="accent1"/>
                </a:solidFill>
              </a:defRPr>
            </a:lvl8pPr>
            <a:lvl9pPr lvl="8" rtl="0">
              <a:spcBef>
                <a:spcPts val="1600"/>
              </a:spcBef>
              <a:spcAft>
                <a:spcPts val="1600"/>
              </a:spcAft>
              <a:buNone/>
              <a:defRPr b="1">
                <a:solidFill>
                  <a:schemeClr val="accent1"/>
                </a:solidFill>
              </a:defRPr>
            </a:lvl9pPr>
          </a:lstStyle>
          <a:p/>
        </p:txBody>
      </p:sp>
      <p:sp>
        <p:nvSpPr>
          <p:cNvPr id="89" name="Google Shape;89;p16"/>
          <p:cNvSpPr txBox="1"/>
          <p:nvPr>
            <p:ph idx="4" type="subTitle"/>
          </p:nvPr>
        </p:nvSpPr>
        <p:spPr>
          <a:xfrm>
            <a:off x="1098800" y="1591650"/>
            <a:ext cx="2813100" cy="723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solidFill>
                  <a:schemeClr val="dk1"/>
                </a:solidFill>
              </a:defRPr>
            </a:lvl1pPr>
            <a:lvl2pPr lvl="1" rtl="0">
              <a:lnSpc>
                <a:spcPct val="100000"/>
              </a:lnSpc>
              <a:spcBef>
                <a:spcPts val="1600"/>
              </a:spcBef>
              <a:spcAft>
                <a:spcPts val="0"/>
              </a:spcAft>
              <a:buNone/>
              <a:defRPr sz="1400">
                <a:solidFill>
                  <a:schemeClr val="dk1"/>
                </a:solidFill>
              </a:defRPr>
            </a:lvl2pPr>
            <a:lvl3pPr lvl="2" rtl="0">
              <a:lnSpc>
                <a:spcPct val="100000"/>
              </a:lnSpc>
              <a:spcBef>
                <a:spcPts val="1600"/>
              </a:spcBef>
              <a:spcAft>
                <a:spcPts val="0"/>
              </a:spcAft>
              <a:buNone/>
              <a:defRPr sz="1400">
                <a:solidFill>
                  <a:schemeClr val="dk1"/>
                </a:solidFill>
              </a:defRPr>
            </a:lvl3pPr>
            <a:lvl4pPr lvl="3" rtl="0">
              <a:lnSpc>
                <a:spcPct val="100000"/>
              </a:lnSpc>
              <a:spcBef>
                <a:spcPts val="1600"/>
              </a:spcBef>
              <a:spcAft>
                <a:spcPts val="0"/>
              </a:spcAft>
              <a:buNone/>
              <a:defRPr sz="1400">
                <a:solidFill>
                  <a:schemeClr val="dk1"/>
                </a:solidFill>
              </a:defRPr>
            </a:lvl4pPr>
            <a:lvl5pPr lvl="4" rtl="0">
              <a:lnSpc>
                <a:spcPct val="100000"/>
              </a:lnSpc>
              <a:spcBef>
                <a:spcPts val="1600"/>
              </a:spcBef>
              <a:spcAft>
                <a:spcPts val="0"/>
              </a:spcAft>
              <a:buNone/>
              <a:defRPr sz="1400">
                <a:solidFill>
                  <a:schemeClr val="dk1"/>
                </a:solidFill>
              </a:defRPr>
            </a:lvl5pPr>
            <a:lvl6pPr lvl="5" rtl="0">
              <a:lnSpc>
                <a:spcPct val="100000"/>
              </a:lnSpc>
              <a:spcBef>
                <a:spcPts val="1600"/>
              </a:spcBef>
              <a:spcAft>
                <a:spcPts val="0"/>
              </a:spcAft>
              <a:buNone/>
              <a:defRPr sz="1400">
                <a:solidFill>
                  <a:schemeClr val="dk1"/>
                </a:solidFill>
              </a:defRPr>
            </a:lvl6pPr>
            <a:lvl7pPr lvl="6" rtl="0">
              <a:lnSpc>
                <a:spcPct val="100000"/>
              </a:lnSpc>
              <a:spcBef>
                <a:spcPts val="1600"/>
              </a:spcBef>
              <a:spcAft>
                <a:spcPts val="0"/>
              </a:spcAft>
              <a:buNone/>
              <a:defRPr sz="1400">
                <a:solidFill>
                  <a:schemeClr val="dk1"/>
                </a:solidFill>
              </a:defRPr>
            </a:lvl7pPr>
            <a:lvl8pPr lvl="7" rtl="0">
              <a:lnSpc>
                <a:spcPct val="100000"/>
              </a:lnSpc>
              <a:spcBef>
                <a:spcPts val="1600"/>
              </a:spcBef>
              <a:spcAft>
                <a:spcPts val="0"/>
              </a:spcAft>
              <a:buNone/>
              <a:defRPr sz="1400">
                <a:solidFill>
                  <a:schemeClr val="dk1"/>
                </a:solidFill>
              </a:defRPr>
            </a:lvl8pPr>
            <a:lvl9pPr lvl="8" rtl="0">
              <a:lnSpc>
                <a:spcPct val="100000"/>
              </a:lnSpc>
              <a:spcBef>
                <a:spcPts val="1600"/>
              </a:spcBef>
              <a:spcAft>
                <a:spcPts val="1600"/>
              </a:spcAft>
              <a:buNone/>
              <a:defRPr sz="1400">
                <a:solidFill>
                  <a:schemeClr val="dk1"/>
                </a:solidFill>
              </a:defRPr>
            </a:lvl9pPr>
          </a:lstStyle>
          <a:p/>
        </p:txBody>
      </p:sp>
      <p:sp>
        <p:nvSpPr>
          <p:cNvPr id="90" name="Google Shape;90;p16"/>
          <p:cNvSpPr/>
          <p:nvPr/>
        </p:nvSpPr>
        <p:spPr>
          <a:xfrm flipH="1" rot="10800000">
            <a:off x="5416200" y="1010100"/>
            <a:ext cx="1216200" cy="1561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6"/>
          <p:cNvSpPr/>
          <p:nvPr/>
        </p:nvSpPr>
        <p:spPr>
          <a:xfrm flipH="1" rot="10800000">
            <a:off x="6632400" y="2571600"/>
            <a:ext cx="1216200" cy="2571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2">
    <p:spTree>
      <p:nvGrpSpPr>
        <p:cNvPr id="92" name="Shape 92"/>
        <p:cNvGrpSpPr/>
        <p:nvPr/>
      </p:nvGrpSpPr>
      <p:grpSpPr>
        <a:xfrm>
          <a:off x="0" y="0"/>
          <a:ext cx="0" cy="0"/>
          <a:chOff x="0" y="0"/>
          <a:chExt cx="0" cy="0"/>
        </a:xfrm>
      </p:grpSpPr>
      <p:sp>
        <p:nvSpPr>
          <p:cNvPr id="93" name="Google Shape;93;p17"/>
          <p:cNvSpPr txBox="1"/>
          <p:nvPr>
            <p:ph type="title"/>
          </p:nvPr>
        </p:nvSpPr>
        <p:spPr>
          <a:xfrm>
            <a:off x="717800" y="383175"/>
            <a:ext cx="77082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p:txBody>
      </p:sp>
      <p:sp>
        <p:nvSpPr>
          <p:cNvPr id="94" name="Google Shape;94;p17"/>
          <p:cNvSpPr txBox="1"/>
          <p:nvPr>
            <p:ph idx="1" type="subTitle"/>
          </p:nvPr>
        </p:nvSpPr>
        <p:spPr>
          <a:xfrm>
            <a:off x="788100" y="2390400"/>
            <a:ext cx="2261700" cy="408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1">
                <a:solidFill>
                  <a:schemeClr val="accent1"/>
                </a:solidFill>
              </a:defRPr>
            </a:lvl1pPr>
            <a:lvl2pPr lvl="1" rtl="0" algn="ctr">
              <a:spcBef>
                <a:spcPts val="1600"/>
              </a:spcBef>
              <a:spcAft>
                <a:spcPts val="0"/>
              </a:spcAft>
              <a:buNone/>
              <a:defRPr b="1">
                <a:solidFill>
                  <a:schemeClr val="accent1"/>
                </a:solidFill>
              </a:defRPr>
            </a:lvl2pPr>
            <a:lvl3pPr lvl="2" rtl="0" algn="ctr">
              <a:spcBef>
                <a:spcPts val="1600"/>
              </a:spcBef>
              <a:spcAft>
                <a:spcPts val="0"/>
              </a:spcAft>
              <a:buNone/>
              <a:defRPr b="1">
                <a:solidFill>
                  <a:schemeClr val="accent1"/>
                </a:solidFill>
              </a:defRPr>
            </a:lvl3pPr>
            <a:lvl4pPr lvl="3" rtl="0" algn="ctr">
              <a:spcBef>
                <a:spcPts val="1600"/>
              </a:spcBef>
              <a:spcAft>
                <a:spcPts val="0"/>
              </a:spcAft>
              <a:buNone/>
              <a:defRPr b="1">
                <a:solidFill>
                  <a:schemeClr val="accent1"/>
                </a:solidFill>
              </a:defRPr>
            </a:lvl4pPr>
            <a:lvl5pPr lvl="4" rtl="0" algn="ctr">
              <a:spcBef>
                <a:spcPts val="1600"/>
              </a:spcBef>
              <a:spcAft>
                <a:spcPts val="0"/>
              </a:spcAft>
              <a:buNone/>
              <a:defRPr b="1">
                <a:solidFill>
                  <a:schemeClr val="accent1"/>
                </a:solidFill>
              </a:defRPr>
            </a:lvl5pPr>
            <a:lvl6pPr lvl="5" rtl="0" algn="ctr">
              <a:spcBef>
                <a:spcPts val="1600"/>
              </a:spcBef>
              <a:spcAft>
                <a:spcPts val="0"/>
              </a:spcAft>
              <a:buNone/>
              <a:defRPr b="1">
                <a:solidFill>
                  <a:schemeClr val="accent1"/>
                </a:solidFill>
              </a:defRPr>
            </a:lvl6pPr>
            <a:lvl7pPr lvl="6" rtl="0" algn="ctr">
              <a:spcBef>
                <a:spcPts val="1600"/>
              </a:spcBef>
              <a:spcAft>
                <a:spcPts val="0"/>
              </a:spcAft>
              <a:buNone/>
              <a:defRPr b="1">
                <a:solidFill>
                  <a:schemeClr val="accent1"/>
                </a:solidFill>
              </a:defRPr>
            </a:lvl7pPr>
            <a:lvl8pPr lvl="7" rtl="0" algn="ctr">
              <a:spcBef>
                <a:spcPts val="1600"/>
              </a:spcBef>
              <a:spcAft>
                <a:spcPts val="0"/>
              </a:spcAft>
              <a:buNone/>
              <a:defRPr b="1">
                <a:solidFill>
                  <a:schemeClr val="accent1"/>
                </a:solidFill>
              </a:defRPr>
            </a:lvl8pPr>
            <a:lvl9pPr lvl="8" rtl="0" algn="ctr">
              <a:spcBef>
                <a:spcPts val="1600"/>
              </a:spcBef>
              <a:spcAft>
                <a:spcPts val="1600"/>
              </a:spcAft>
              <a:buNone/>
              <a:defRPr b="1">
                <a:solidFill>
                  <a:schemeClr val="accent1"/>
                </a:solidFill>
              </a:defRPr>
            </a:lvl9pPr>
          </a:lstStyle>
          <a:p/>
        </p:txBody>
      </p:sp>
      <p:sp>
        <p:nvSpPr>
          <p:cNvPr id="95" name="Google Shape;95;p17"/>
          <p:cNvSpPr txBox="1"/>
          <p:nvPr>
            <p:ph idx="2" type="subTitle"/>
          </p:nvPr>
        </p:nvSpPr>
        <p:spPr>
          <a:xfrm>
            <a:off x="788100" y="2765850"/>
            <a:ext cx="2261700" cy="723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solidFill>
                  <a:schemeClr val="dk1"/>
                </a:solidFill>
              </a:defRPr>
            </a:lvl1pPr>
            <a:lvl2pPr lvl="1" rtl="0" algn="ctr">
              <a:lnSpc>
                <a:spcPct val="100000"/>
              </a:lnSpc>
              <a:spcBef>
                <a:spcPts val="1600"/>
              </a:spcBef>
              <a:spcAft>
                <a:spcPts val="0"/>
              </a:spcAft>
              <a:buNone/>
              <a:defRPr sz="1400">
                <a:solidFill>
                  <a:schemeClr val="dk1"/>
                </a:solidFill>
              </a:defRPr>
            </a:lvl2pPr>
            <a:lvl3pPr lvl="2" rtl="0" algn="ctr">
              <a:lnSpc>
                <a:spcPct val="100000"/>
              </a:lnSpc>
              <a:spcBef>
                <a:spcPts val="1600"/>
              </a:spcBef>
              <a:spcAft>
                <a:spcPts val="0"/>
              </a:spcAft>
              <a:buNone/>
              <a:defRPr sz="1400">
                <a:solidFill>
                  <a:schemeClr val="dk1"/>
                </a:solidFill>
              </a:defRPr>
            </a:lvl3pPr>
            <a:lvl4pPr lvl="3" rtl="0" algn="ctr">
              <a:lnSpc>
                <a:spcPct val="100000"/>
              </a:lnSpc>
              <a:spcBef>
                <a:spcPts val="1600"/>
              </a:spcBef>
              <a:spcAft>
                <a:spcPts val="0"/>
              </a:spcAft>
              <a:buNone/>
              <a:defRPr sz="1400">
                <a:solidFill>
                  <a:schemeClr val="dk1"/>
                </a:solidFill>
              </a:defRPr>
            </a:lvl4pPr>
            <a:lvl5pPr lvl="4" rtl="0" algn="ctr">
              <a:lnSpc>
                <a:spcPct val="100000"/>
              </a:lnSpc>
              <a:spcBef>
                <a:spcPts val="1600"/>
              </a:spcBef>
              <a:spcAft>
                <a:spcPts val="0"/>
              </a:spcAft>
              <a:buNone/>
              <a:defRPr sz="1400">
                <a:solidFill>
                  <a:schemeClr val="dk1"/>
                </a:solidFill>
              </a:defRPr>
            </a:lvl5pPr>
            <a:lvl6pPr lvl="5" rtl="0" algn="ctr">
              <a:lnSpc>
                <a:spcPct val="100000"/>
              </a:lnSpc>
              <a:spcBef>
                <a:spcPts val="1600"/>
              </a:spcBef>
              <a:spcAft>
                <a:spcPts val="0"/>
              </a:spcAft>
              <a:buNone/>
              <a:defRPr sz="1400">
                <a:solidFill>
                  <a:schemeClr val="dk1"/>
                </a:solidFill>
              </a:defRPr>
            </a:lvl6pPr>
            <a:lvl7pPr lvl="6" rtl="0" algn="ctr">
              <a:lnSpc>
                <a:spcPct val="100000"/>
              </a:lnSpc>
              <a:spcBef>
                <a:spcPts val="1600"/>
              </a:spcBef>
              <a:spcAft>
                <a:spcPts val="0"/>
              </a:spcAft>
              <a:buNone/>
              <a:defRPr sz="1400">
                <a:solidFill>
                  <a:schemeClr val="dk1"/>
                </a:solidFill>
              </a:defRPr>
            </a:lvl7pPr>
            <a:lvl8pPr lvl="7" rtl="0" algn="ctr">
              <a:lnSpc>
                <a:spcPct val="100000"/>
              </a:lnSpc>
              <a:spcBef>
                <a:spcPts val="1600"/>
              </a:spcBef>
              <a:spcAft>
                <a:spcPts val="0"/>
              </a:spcAft>
              <a:buNone/>
              <a:defRPr sz="1400">
                <a:solidFill>
                  <a:schemeClr val="dk1"/>
                </a:solidFill>
              </a:defRPr>
            </a:lvl8pPr>
            <a:lvl9pPr lvl="8" rtl="0" algn="ctr">
              <a:lnSpc>
                <a:spcPct val="100000"/>
              </a:lnSpc>
              <a:spcBef>
                <a:spcPts val="1600"/>
              </a:spcBef>
              <a:spcAft>
                <a:spcPts val="1600"/>
              </a:spcAft>
              <a:buNone/>
              <a:defRPr sz="1400">
                <a:solidFill>
                  <a:schemeClr val="dk1"/>
                </a:solidFill>
              </a:defRPr>
            </a:lvl9pPr>
          </a:lstStyle>
          <a:p/>
        </p:txBody>
      </p:sp>
      <p:sp>
        <p:nvSpPr>
          <p:cNvPr id="96" name="Google Shape;96;p17"/>
          <p:cNvSpPr txBox="1"/>
          <p:nvPr>
            <p:ph idx="3" type="subTitle"/>
          </p:nvPr>
        </p:nvSpPr>
        <p:spPr>
          <a:xfrm>
            <a:off x="3441150" y="2390400"/>
            <a:ext cx="2261700" cy="408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1">
                <a:solidFill>
                  <a:schemeClr val="accent1"/>
                </a:solidFill>
              </a:defRPr>
            </a:lvl1pPr>
            <a:lvl2pPr lvl="1" rtl="0" algn="ctr">
              <a:spcBef>
                <a:spcPts val="1600"/>
              </a:spcBef>
              <a:spcAft>
                <a:spcPts val="0"/>
              </a:spcAft>
              <a:buNone/>
              <a:defRPr b="1">
                <a:solidFill>
                  <a:schemeClr val="accent1"/>
                </a:solidFill>
              </a:defRPr>
            </a:lvl2pPr>
            <a:lvl3pPr lvl="2" rtl="0" algn="ctr">
              <a:spcBef>
                <a:spcPts val="1600"/>
              </a:spcBef>
              <a:spcAft>
                <a:spcPts val="0"/>
              </a:spcAft>
              <a:buNone/>
              <a:defRPr b="1">
                <a:solidFill>
                  <a:schemeClr val="accent1"/>
                </a:solidFill>
              </a:defRPr>
            </a:lvl3pPr>
            <a:lvl4pPr lvl="3" rtl="0" algn="ctr">
              <a:spcBef>
                <a:spcPts val="1600"/>
              </a:spcBef>
              <a:spcAft>
                <a:spcPts val="0"/>
              </a:spcAft>
              <a:buNone/>
              <a:defRPr b="1">
                <a:solidFill>
                  <a:schemeClr val="accent1"/>
                </a:solidFill>
              </a:defRPr>
            </a:lvl4pPr>
            <a:lvl5pPr lvl="4" rtl="0" algn="ctr">
              <a:spcBef>
                <a:spcPts val="1600"/>
              </a:spcBef>
              <a:spcAft>
                <a:spcPts val="0"/>
              </a:spcAft>
              <a:buNone/>
              <a:defRPr b="1">
                <a:solidFill>
                  <a:schemeClr val="accent1"/>
                </a:solidFill>
              </a:defRPr>
            </a:lvl5pPr>
            <a:lvl6pPr lvl="5" rtl="0" algn="ctr">
              <a:spcBef>
                <a:spcPts val="1600"/>
              </a:spcBef>
              <a:spcAft>
                <a:spcPts val="0"/>
              </a:spcAft>
              <a:buNone/>
              <a:defRPr b="1">
                <a:solidFill>
                  <a:schemeClr val="accent1"/>
                </a:solidFill>
              </a:defRPr>
            </a:lvl6pPr>
            <a:lvl7pPr lvl="6" rtl="0" algn="ctr">
              <a:spcBef>
                <a:spcPts val="1600"/>
              </a:spcBef>
              <a:spcAft>
                <a:spcPts val="0"/>
              </a:spcAft>
              <a:buNone/>
              <a:defRPr b="1">
                <a:solidFill>
                  <a:schemeClr val="accent1"/>
                </a:solidFill>
              </a:defRPr>
            </a:lvl7pPr>
            <a:lvl8pPr lvl="7" rtl="0" algn="ctr">
              <a:spcBef>
                <a:spcPts val="1600"/>
              </a:spcBef>
              <a:spcAft>
                <a:spcPts val="0"/>
              </a:spcAft>
              <a:buNone/>
              <a:defRPr b="1">
                <a:solidFill>
                  <a:schemeClr val="accent1"/>
                </a:solidFill>
              </a:defRPr>
            </a:lvl8pPr>
            <a:lvl9pPr lvl="8" rtl="0" algn="ctr">
              <a:spcBef>
                <a:spcPts val="1600"/>
              </a:spcBef>
              <a:spcAft>
                <a:spcPts val="1600"/>
              </a:spcAft>
              <a:buNone/>
              <a:defRPr b="1">
                <a:solidFill>
                  <a:schemeClr val="accent1"/>
                </a:solidFill>
              </a:defRPr>
            </a:lvl9pPr>
          </a:lstStyle>
          <a:p/>
        </p:txBody>
      </p:sp>
      <p:sp>
        <p:nvSpPr>
          <p:cNvPr id="97" name="Google Shape;97;p17"/>
          <p:cNvSpPr txBox="1"/>
          <p:nvPr>
            <p:ph idx="4" type="subTitle"/>
          </p:nvPr>
        </p:nvSpPr>
        <p:spPr>
          <a:xfrm>
            <a:off x="3441150" y="2765850"/>
            <a:ext cx="2261700" cy="723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solidFill>
                  <a:schemeClr val="dk1"/>
                </a:solidFill>
              </a:defRPr>
            </a:lvl1pPr>
            <a:lvl2pPr lvl="1" rtl="0" algn="ctr">
              <a:lnSpc>
                <a:spcPct val="100000"/>
              </a:lnSpc>
              <a:spcBef>
                <a:spcPts val="1600"/>
              </a:spcBef>
              <a:spcAft>
                <a:spcPts val="0"/>
              </a:spcAft>
              <a:buNone/>
              <a:defRPr sz="1400">
                <a:solidFill>
                  <a:schemeClr val="dk1"/>
                </a:solidFill>
              </a:defRPr>
            </a:lvl2pPr>
            <a:lvl3pPr lvl="2" rtl="0" algn="ctr">
              <a:lnSpc>
                <a:spcPct val="100000"/>
              </a:lnSpc>
              <a:spcBef>
                <a:spcPts val="1600"/>
              </a:spcBef>
              <a:spcAft>
                <a:spcPts val="0"/>
              </a:spcAft>
              <a:buNone/>
              <a:defRPr sz="1400">
                <a:solidFill>
                  <a:schemeClr val="dk1"/>
                </a:solidFill>
              </a:defRPr>
            </a:lvl3pPr>
            <a:lvl4pPr lvl="3" rtl="0" algn="ctr">
              <a:lnSpc>
                <a:spcPct val="100000"/>
              </a:lnSpc>
              <a:spcBef>
                <a:spcPts val="1600"/>
              </a:spcBef>
              <a:spcAft>
                <a:spcPts val="0"/>
              </a:spcAft>
              <a:buNone/>
              <a:defRPr sz="1400">
                <a:solidFill>
                  <a:schemeClr val="dk1"/>
                </a:solidFill>
              </a:defRPr>
            </a:lvl4pPr>
            <a:lvl5pPr lvl="4" rtl="0" algn="ctr">
              <a:lnSpc>
                <a:spcPct val="100000"/>
              </a:lnSpc>
              <a:spcBef>
                <a:spcPts val="1600"/>
              </a:spcBef>
              <a:spcAft>
                <a:spcPts val="0"/>
              </a:spcAft>
              <a:buNone/>
              <a:defRPr sz="1400">
                <a:solidFill>
                  <a:schemeClr val="dk1"/>
                </a:solidFill>
              </a:defRPr>
            </a:lvl5pPr>
            <a:lvl6pPr lvl="5" rtl="0" algn="ctr">
              <a:lnSpc>
                <a:spcPct val="100000"/>
              </a:lnSpc>
              <a:spcBef>
                <a:spcPts val="1600"/>
              </a:spcBef>
              <a:spcAft>
                <a:spcPts val="0"/>
              </a:spcAft>
              <a:buNone/>
              <a:defRPr sz="1400">
                <a:solidFill>
                  <a:schemeClr val="dk1"/>
                </a:solidFill>
              </a:defRPr>
            </a:lvl6pPr>
            <a:lvl7pPr lvl="6" rtl="0" algn="ctr">
              <a:lnSpc>
                <a:spcPct val="100000"/>
              </a:lnSpc>
              <a:spcBef>
                <a:spcPts val="1600"/>
              </a:spcBef>
              <a:spcAft>
                <a:spcPts val="0"/>
              </a:spcAft>
              <a:buNone/>
              <a:defRPr sz="1400">
                <a:solidFill>
                  <a:schemeClr val="dk1"/>
                </a:solidFill>
              </a:defRPr>
            </a:lvl7pPr>
            <a:lvl8pPr lvl="7" rtl="0" algn="ctr">
              <a:lnSpc>
                <a:spcPct val="100000"/>
              </a:lnSpc>
              <a:spcBef>
                <a:spcPts val="1600"/>
              </a:spcBef>
              <a:spcAft>
                <a:spcPts val="0"/>
              </a:spcAft>
              <a:buNone/>
              <a:defRPr sz="1400">
                <a:solidFill>
                  <a:schemeClr val="dk1"/>
                </a:solidFill>
              </a:defRPr>
            </a:lvl8pPr>
            <a:lvl9pPr lvl="8" rtl="0" algn="ctr">
              <a:lnSpc>
                <a:spcPct val="100000"/>
              </a:lnSpc>
              <a:spcBef>
                <a:spcPts val="1600"/>
              </a:spcBef>
              <a:spcAft>
                <a:spcPts val="1600"/>
              </a:spcAft>
              <a:buNone/>
              <a:defRPr sz="1400">
                <a:solidFill>
                  <a:schemeClr val="dk1"/>
                </a:solidFill>
              </a:defRPr>
            </a:lvl9pPr>
          </a:lstStyle>
          <a:p/>
        </p:txBody>
      </p:sp>
      <p:sp>
        <p:nvSpPr>
          <p:cNvPr id="98" name="Google Shape;98;p17"/>
          <p:cNvSpPr txBox="1"/>
          <p:nvPr>
            <p:ph idx="5" type="subTitle"/>
          </p:nvPr>
        </p:nvSpPr>
        <p:spPr>
          <a:xfrm>
            <a:off x="6094200" y="2390400"/>
            <a:ext cx="2261700" cy="408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1">
                <a:solidFill>
                  <a:schemeClr val="accent1"/>
                </a:solidFill>
              </a:defRPr>
            </a:lvl1pPr>
            <a:lvl2pPr lvl="1" rtl="0" algn="ctr">
              <a:spcBef>
                <a:spcPts val="1600"/>
              </a:spcBef>
              <a:spcAft>
                <a:spcPts val="0"/>
              </a:spcAft>
              <a:buNone/>
              <a:defRPr b="1">
                <a:solidFill>
                  <a:schemeClr val="accent1"/>
                </a:solidFill>
              </a:defRPr>
            </a:lvl2pPr>
            <a:lvl3pPr lvl="2" rtl="0" algn="ctr">
              <a:spcBef>
                <a:spcPts val="1600"/>
              </a:spcBef>
              <a:spcAft>
                <a:spcPts val="0"/>
              </a:spcAft>
              <a:buNone/>
              <a:defRPr b="1">
                <a:solidFill>
                  <a:schemeClr val="accent1"/>
                </a:solidFill>
              </a:defRPr>
            </a:lvl3pPr>
            <a:lvl4pPr lvl="3" rtl="0" algn="ctr">
              <a:spcBef>
                <a:spcPts val="1600"/>
              </a:spcBef>
              <a:spcAft>
                <a:spcPts val="0"/>
              </a:spcAft>
              <a:buNone/>
              <a:defRPr b="1">
                <a:solidFill>
                  <a:schemeClr val="accent1"/>
                </a:solidFill>
              </a:defRPr>
            </a:lvl4pPr>
            <a:lvl5pPr lvl="4" rtl="0" algn="ctr">
              <a:spcBef>
                <a:spcPts val="1600"/>
              </a:spcBef>
              <a:spcAft>
                <a:spcPts val="0"/>
              </a:spcAft>
              <a:buNone/>
              <a:defRPr b="1">
                <a:solidFill>
                  <a:schemeClr val="accent1"/>
                </a:solidFill>
              </a:defRPr>
            </a:lvl5pPr>
            <a:lvl6pPr lvl="5" rtl="0" algn="ctr">
              <a:spcBef>
                <a:spcPts val="1600"/>
              </a:spcBef>
              <a:spcAft>
                <a:spcPts val="0"/>
              </a:spcAft>
              <a:buNone/>
              <a:defRPr b="1">
                <a:solidFill>
                  <a:schemeClr val="accent1"/>
                </a:solidFill>
              </a:defRPr>
            </a:lvl6pPr>
            <a:lvl7pPr lvl="6" rtl="0" algn="ctr">
              <a:spcBef>
                <a:spcPts val="1600"/>
              </a:spcBef>
              <a:spcAft>
                <a:spcPts val="0"/>
              </a:spcAft>
              <a:buNone/>
              <a:defRPr b="1">
                <a:solidFill>
                  <a:schemeClr val="accent1"/>
                </a:solidFill>
              </a:defRPr>
            </a:lvl7pPr>
            <a:lvl8pPr lvl="7" rtl="0" algn="ctr">
              <a:spcBef>
                <a:spcPts val="1600"/>
              </a:spcBef>
              <a:spcAft>
                <a:spcPts val="0"/>
              </a:spcAft>
              <a:buNone/>
              <a:defRPr b="1">
                <a:solidFill>
                  <a:schemeClr val="accent1"/>
                </a:solidFill>
              </a:defRPr>
            </a:lvl8pPr>
            <a:lvl9pPr lvl="8" rtl="0" algn="ctr">
              <a:spcBef>
                <a:spcPts val="1600"/>
              </a:spcBef>
              <a:spcAft>
                <a:spcPts val="1600"/>
              </a:spcAft>
              <a:buNone/>
              <a:defRPr b="1">
                <a:solidFill>
                  <a:schemeClr val="accent1"/>
                </a:solidFill>
              </a:defRPr>
            </a:lvl9pPr>
          </a:lstStyle>
          <a:p/>
        </p:txBody>
      </p:sp>
      <p:sp>
        <p:nvSpPr>
          <p:cNvPr id="99" name="Google Shape;99;p17"/>
          <p:cNvSpPr txBox="1"/>
          <p:nvPr>
            <p:ph idx="6" type="subTitle"/>
          </p:nvPr>
        </p:nvSpPr>
        <p:spPr>
          <a:xfrm>
            <a:off x="6094200" y="2765850"/>
            <a:ext cx="2261700" cy="723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solidFill>
                  <a:schemeClr val="dk1"/>
                </a:solidFill>
              </a:defRPr>
            </a:lvl1pPr>
            <a:lvl2pPr lvl="1" rtl="0" algn="ctr">
              <a:lnSpc>
                <a:spcPct val="100000"/>
              </a:lnSpc>
              <a:spcBef>
                <a:spcPts val="1600"/>
              </a:spcBef>
              <a:spcAft>
                <a:spcPts val="0"/>
              </a:spcAft>
              <a:buNone/>
              <a:defRPr sz="1400">
                <a:solidFill>
                  <a:schemeClr val="dk1"/>
                </a:solidFill>
              </a:defRPr>
            </a:lvl2pPr>
            <a:lvl3pPr lvl="2" rtl="0" algn="ctr">
              <a:lnSpc>
                <a:spcPct val="100000"/>
              </a:lnSpc>
              <a:spcBef>
                <a:spcPts val="1600"/>
              </a:spcBef>
              <a:spcAft>
                <a:spcPts val="0"/>
              </a:spcAft>
              <a:buNone/>
              <a:defRPr sz="1400">
                <a:solidFill>
                  <a:schemeClr val="dk1"/>
                </a:solidFill>
              </a:defRPr>
            </a:lvl3pPr>
            <a:lvl4pPr lvl="3" rtl="0" algn="ctr">
              <a:lnSpc>
                <a:spcPct val="100000"/>
              </a:lnSpc>
              <a:spcBef>
                <a:spcPts val="1600"/>
              </a:spcBef>
              <a:spcAft>
                <a:spcPts val="0"/>
              </a:spcAft>
              <a:buNone/>
              <a:defRPr sz="1400">
                <a:solidFill>
                  <a:schemeClr val="dk1"/>
                </a:solidFill>
              </a:defRPr>
            </a:lvl4pPr>
            <a:lvl5pPr lvl="4" rtl="0" algn="ctr">
              <a:lnSpc>
                <a:spcPct val="100000"/>
              </a:lnSpc>
              <a:spcBef>
                <a:spcPts val="1600"/>
              </a:spcBef>
              <a:spcAft>
                <a:spcPts val="0"/>
              </a:spcAft>
              <a:buNone/>
              <a:defRPr sz="1400">
                <a:solidFill>
                  <a:schemeClr val="dk1"/>
                </a:solidFill>
              </a:defRPr>
            </a:lvl5pPr>
            <a:lvl6pPr lvl="5" rtl="0" algn="ctr">
              <a:lnSpc>
                <a:spcPct val="100000"/>
              </a:lnSpc>
              <a:spcBef>
                <a:spcPts val="1600"/>
              </a:spcBef>
              <a:spcAft>
                <a:spcPts val="0"/>
              </a:spcAft>
              <a:buNone/>
              <a:defRPr sz="1400">
                <a:solidFill>
                  <a:schemeClr val="dk1"/>
                </a:solidFill>
              </a:defRPr>
            </a:lvl6pPr>
            <a:lvl7pPr lvl="6" rtl="0" algn="ctr">
              <a:lnSpc>
                <a:spcPct val="100000"/>
              </a:lnSpc>
              <a:spcBef>
                <a:spcPts val="1600"/>
              </a:spcBef>
              <a:spcAft>
                <a:spcPts val="0"/>
              </a:spcAft>
              <a:buNone/>
              <a:defRPr sz="1400">
                <a:solidFill>
                  <a:schemeClr val="dk1"/>
                </a:solidFill>
              </a:defRPr>
            </a:lvl7pPr>
            <a:lvl8pPr lvl="7" rtl="0" algn="ctr">
              <a:lnSpc>
                <a:spcPct val="100000"/>
              </a:lnSpc>
              <a:spcBef>
                <a:spcPts val="1600"/>
              </a:spcBef>
              <a:spcAft>
                <a:spcPts val="0"/>
              </a:spcAft>
              <a:buNone/>
              <a:defRPr sz="1400">
                <a:solidFill>
                  <a:schemeClr val="dk1"/>
                </a:solidFill>
              </a:defRPr>
            </a:lvl8pPr>
            <a:lvl9pPr lvl="8" rtl="0" algn="ctr">
              <a:lnSpc>
                <a:spcPct val="100000"/>
              </a:lnSpc>
              <a:spcBef>
                <a:spcPts val="1600"/>
              </a:spcBef>
              <a:spcAft>
                <a:spcPts val="1600"/>
              </a:spcAft>
              <a:buNone/>
              <a:defRPr sz="1400">
                <a:solidFill>
                  <a:schemeClr val="dk1"/>
                </a:solidFill>
              </a:defRPr>
            </a:lvl9pPr>
          </a:lstStyle>
          <a:p/>
        </p:txBody>
      </p:sp>
      <p:sp>
        <p:nvSpPr>
          <p:cNvPr id="100" name="Google Shape;100;p17"/>
          <p:cNvSpPr/>
          <p:nvPr/>
        </p:nvSpPr>
        <p:spPr>
          <a:xfrm flipH="1">
            <a:off x="4572000" y="4834275"/>
            <a:ext cx="4572000" cy="309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7"/>
          <p:cNvSpPr/>
          <p:nvPr/>
        </p:nvSpPr>
        <p:spPr>
          <a:xfrm flipH="1">
            <a:off x="50" y="4834275"/>
            <a:ext cx="4572000" cy="3093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
  <p:cSld name="CUSTOM_3">
    <p:spTree>
      <p:nvGrpSpPr>
        <p:cNvPr id="102" name="Shape 102"/>
        <p:cNvGrpSpPr/>
        <p:nvPr/>
      </p:nvGrpSpPr>
      <p:grpSpPr>
        <a:xfrm>
          <a:off x="0" y="0"/>
          <a:ext cx="0" cy="0"/>
          <a:chOff x="0" y="0"/>
          <a:chExt cx="0" cy="0"/>
        </a:xfrm>
      </p:grpSpPr>
      <p:sp>
        <p:nvSpPr>
          <p:cNvPr id="103" name="Google Shape;103;p18"/>
          <p:cNvSpPr txBox="1"/>
          <p:nvPr>
            <p:ph type="title"/>
          </p:nvPr>
        </p:nvSpPr>
        <p:spPr>
          <a:xfrm>
            <a:off x="717800" y="383175"/>
            <a:ext cx="77082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p:txBody>
      </p:sp>
      <p:sp>
        <p:nvSpPr>
          <p:cNvPr id="104" name="Google Shape;104;p18"/>
          <p:cNvSpPr txBox="1"/>
          <p:nvPr>
            <p:ph idx="1" type="subTitle"/>
          </p:nvPr>
        </p:nvSpPr>
        <p:spPr>
          <a:xfrm>
            <a:off x="1878275" y="1251675"/>
            <a:ext cx="2787600" cy="4239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a:solidFill>
                  <a:schemeClr val="lt1"/>
                </a:solidFill>
              </a:defRPr>
            </a:lvl1pPr>
            <a:lvl2pPr lvl="1" rtl="0">
              <a:spcBef>
                <a:spcPts val="1600"/>
              </a:spcBef>
              <a:spcAft>
                <a:spcPts val="0"/>
              </a:spcAft>
              <a:buNone/>
              <a:defRPr b="1">
                <a:solidFill>
                  <a:schemeClr val="lt1"/>
                </a:solidFill>
              </a:defRPr>
            </a:lvl2pPr>
            <a:lvl3pPr lvl="2" rtl="0">
              <a:spcBef>
                <a:spcPts val="1600"/>
              </a:spcBef>
              <a:spcAft>
                <a:spcPts val="0"/>
              </a:spcAft>
              <a:buNone/>
              <a:defRPr b="1">
                <a:solidFill>
                  <a:schemeClr val="lt1"/>
                </a:solidFill>
              </a:defRPr>
            </a:lvl3pPr>
            <a:lvl4pPr lvl="3" rtl="0">
              <a:spcBef>
                <a:spcPts val="1600"/>
              </a:spcBef>
              <a:spcAft>
                <a:spcPts val="0"/>
              </a:spcAft>
              <a:buNone/>
              <a:defRPr b="1">
                <a:solidFill>
                  <a:schemeClr val="lt1"/>
                </a:solidFill>
              </a:defRPr>
            </a:lvl4pPr>
            <a:lvl5pPr lvl="4" rtl="0">
              <a:spcBef>
                <a:spcPts val="1600"/>
              </a:spcBef>
              <a:spcAft>
                <a:spcPts val="0"/>
              </a:spcAft>
              <a:buNone/>
              <a:defRPr b="1">
                <a:solidFill>
                  <a:schemeClr val="lt1"/>
                </a:solidFill>
              </a:defRPr>
            </a:lvl5pPr>
            <a:lvl6pPr lvl="5" rtl="0">
              <a:spcBef>
                <a:spcPts val="1600"/>
              </a:spcBef>
              <a:spcAft>
                <a:spcPts val="0"/>
              </a:spcAft>
              <a:buNone/>
              <a:defRPr b="1">
                <a:solidFill>
                  <a:schemeClr val="lt1"/>
                </a:solidFill>
              </a:defRPr>
            </a:lvl6pPr>
            <a:lvl7pPr lvl="6" rtl="0">
              <a:spcBef>
                <a:spcPts val="1600"/>
              </a:spcBef>
              <a:spcAft>
                <a:spcPts val="0"/>
              </a:spcAft>
              <a:buNone/>
              <a:defRPr b="1">
                <a:solidFill>
                  <a:schemeClr val="lt1"/>
                </a:solidFill>
              </a:defRPr>
            </a:lvl7pPr>
            <a:lvl8pPr lvl="7" rtl="0">
              <a:spcBef>
                <a:spcPts val="1600"/>
              </a:spcBef>
              <a:spcAft>
                <a:spcPts val="0"/>
              </a:spcAft>
              <a:buNone/>
              <a:defRPr b="1">
                <a:solidFill>
                  <a:schemeClr val="lt1"/>
                </a:solidFill>
              </a:defRPr>
            </a:lvl8pPr>
            <a:lvl9pPr lvl="8" rtl="0">
              <a:spcBef>
                <a:spcPts val="1600"/>
              </a:spcBef>
              <a:spcAft>
                <a:spcPts val="1600"/>
              </a:spcAft>
              <a:buNone/>
              <a:defRPr b="1">
                <a:solidFill>
                  <a:schemeClr val="lt1"/>
                </a:solidFill>
              </a:defRPr>
            </a:lvl9pPr>
          </a:lstStyle>
          <a:p/>
        </p:txBody>
      </p:sp>
      <p:sp>
        <p:nvSpPr>
          <p:cNvPr id="105" name="Google Shape;105;p18"/>
          <p:cNvSpPr txBox="1"/>
          <p:nvPr>
            <p:ph idx="2" type="subTitle"/>
          </p:nvPr>
        </p:nvSpPr>
        <p:spPr>
          <a:xfrm>
            <a:off x="1878275" y="1744345"/>
            <a:ext cx="2787600" cy="8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solidFill>
                  <a:schemeClr val="dk1"/>
                </a:solidFill>
              </a:defRPr>
            </a:lvl1pPr>
            <a:lvl2pPr lvl="1" rtl="0">
              <a:lnSpc>
                <a:spcPct val="100000"/>
              </a:lnSpc>
              <a:spcBef>
                <a:spcPts val="1600"/>
              </a:spcBef>
              <a:spcAft>
                <a:spcPts val="0"/>
              </a:spcAft>
              <a:buNone/>
              <a:defRPr sz="1400">
                <a:solidFill>
                  <a:schemeClr val="dk1"/>
                </a:solidFill>
              </a:defRPr>
            </a:lvl2pPr>
            <a:lvl3pPr lvl="2" rtl="0">
              <a:lnSpc>
                <a:spcPct val="100000"/>
              </a:lnSpc>
              <a:spcBef>
                <a:spcPts val="1600"/>
              </a:spcBef>
              <a:spcAft>
                <a:spcPts val="0"/>
              </a:spcAft>
              <a:buNone/>
              <a:defRPr sz="1400">
                <a:solidFill>
                  <a:schemeClr val="dk1"/>
                </a:solidFill>
              </a:defRPr>
            </a:lvl3pPr>
            <a:lvl4pPr lvl="3" rtl="0">
              <a:lnSpc>
                <a:spcPct val="100000"/>
              </a:lnSpc>
              <a:spcBef>
                <a:spcPts val="1600"/>
              </a:spcBef>
              <a:spcAft>
                <a:spcPts val="0"/>
              </a:spcAft>
              <a:buNone/>
              <a:defRPr sz="1400">
                <a:solidFill>
                  <a:schemeClr val="dk1"/>
                </a:solidFill>
              </a:defRPr>
            </a:lvl4pPr>
            <a:lvl5pPr lvl="4" rtl="0">
              <a:lnSpc>
                <a:spcPct val="100000"/>
              </a:lnSpc>
              <a:spcBef>
                <a:spcPts val="1600"/>
              </a:spcBef>
              <a:spcAft>
                <a:spcPts val="0"/>
              </a:spcAft>
              <a:buNone/>
              <a:defRPr sz="1400">
                <a:solidFill>
                  <a:schemeClr val="dk1"/>
                </a:solidFill>
              </a:defRPr>
            </a:lvl5pPr>
            <a:lvl6pPr lvl="5" rtl="0">
              <a:lnSpc>
                <a:spcPct val="100000"/>
              </a:lnSpc>
              <a:spcBef>
                <a:spcPts val="1600"/>
              </a:spcBef>
              <a:spcAft>
                <a:spcPts val="0"/>
              </a:spcAft>
              <a:buNone/>
              <a:defRPr sz="1400">
                <a:solidFill>
                  <a:schemeClr val="dk1"/>
                </a:solidFill>
              </a:defRPr>
            </a:lvl6pPr>
            <a:lvl7pPr lvl="6" rtl="0">
              <a:lnSpc>
                <a:spcPct val="100000"/>
              </a:lnSpc>
              <a:spcBef>
                <a:spcPts val="1600"/>
              </a:spcBef>
              <a:spcAft>
                <a:spcPts val="0"/>
              </a:spcAft>
              <a:buNone/>
              <a:defRPr sz="1400">
                <a:solidFill>
                  <a:schemeClr val="dk1"/>
                </a:solidFill>
              </a:defRPr>
            </a:lvl7pPr>
            <a:lvl8pPr lvl="7" rtl="0">
              <a:lnSpc>
                <a:spcPct val="100000"/>
              </a:lnSpc>
              <a:spcBef>
                <a:spcPts val="1600"/>
              </a:spcBef>
              <a:spcAft>
                <a:spcPts val="0"/>
              </a:spcAft>
              <a:buNone/>
              <a:defRPr sz="1400">
                <a:solidFill>
                  <a:schemeClr val="dk1"/>
                </a:solidFill>
              </a:defRPr>
            </a:lvl8pPr>
            <a:lvl9pPr lvl="8" rtl="0">
              <a:lnSpc>
                <a:spcPct val="100000"/>
              </a:lnSpc>
              <a:spcBef>
                <a:spcPts val="1600"/>
              </a:spcBef>
              <a:spcAft>
                <a:spcPts val="1600"/>
              </a:spcAft>
              <a:buNone/>
              <a:defRPr sz="1400">
                <a:solidFill>
                  <a:schemeClr val="dk1"/>
                </a:solidFill>
              </a:defRPr>
            </a:lvl9pPr>
          </a:lstStyle>
          <a:p/>
        </p:txBody>
      </p:sp>
      <p:sp>
        <p:nvSpPr>
          <p:cNvPr id="106" name="Google Shape;106;p18"/>
          <p:cNvSpPr txBox="1"/>
          <p:nvPr>
            <p:ph idx="3" type="subTitle"/>
          </p:nvPr>
        </p:nvSpPr>
        <p:spPr>
          <a:xfrm>
            <a:off x="5351497" y="1251675"/>
            <a:ext cx="2787600" cy="4239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a:solidFill>
                  <a:schemeClr val="lt1"/>
                </a:solidFill>
              </a:defRPr>
            </a:lvl1pPr>
            <a:lvl2pPr lvl="1" rtl="0">
              <a:spcBef>
                <a:spcPts val="1600"/>
              </a:spcBef>
              <a:spcAft>
                <a:spcPts val="0"/>
              </a:spcAft>
              <a:buNone/>
              <a:defRPr b="1">
                <a:solidFill>
                  <a:schemeClr val="lt1"/>
                </a:solidFill>
              </a:defRPr>
            </a:lvl2pPr>
            <a:lvl3pPr lvl="2" rtl="0">
              <a:spcBef>
                <a:spcPts val="1600"/>
              </a:spcBef>
              <a:spcAft>
                <a:spcPts val="0"/>
              </a:spcAft>
              <a:buNone/>
              <a:defRPr b="1">
                <a:solidFill>
                  <a:schemeClr val="lt1"/>
                </a:solidFill>
              </a:defRPr>
            </a:lvl3pPr>
            <a:lvl4pPr lvl="3" rtl="0">
              <a:spcBef>
                <a:spcPts val="1600"/>
              </a:spcBef>
              <a:spcAft>
                <a:spcPts val="0"/>
              </a:spcAft>
              <a:buNone/>
              <a:defRPr b="1">
                <a:solidFill>
                  <a:schemeClr val="lt1"/>
                </a:solidFill>
              </a:defRPr>
            </a:lvl4pPr>
            <a:lvl5pPr lvl="4" rtl="0">
              <a:spcBef>
                <a:spcPts val="1600"/>
              </a:spcBef>
              <a:spcAft>
                <a:spcPts val="0"/>
              </a:spcAft>
              <a:buNone/>
              <a:defRPr b="1">
                <a:solidFill>
                  <a:schemeClr val="lt1"/>
                </a:solidFill>
              </a:defRPr>
            </a:lvl5pPr>
            <a:lvl6pPr lvl="5" rtl="0">
              <a:spcBef>
                <a:spcPts val="1600"/>
              </a:spcBef>
              <a:spcAft>
                <a:spcPts val="0"/>
              </a:spcAft>
              <a:buNone/>
              <a:defRPr b="1">
                <a:solidFill>
                  <a:schemeClr val="lt1"/>
                </a:solidFill>
              </a:defRPr>
            </a:lvl6pPr>
            <a:lvl7pPr lvl="6" rtl="0">
              <a:spcBef>
                <a:spcPts val="1600"/>
              </a:spcBef>
              <a:spcAft>
                <a:spcPts val="0"/>
              </a:spcAft>
              <a:buNone/>
              <a:defRPr b="1">
                <a:solidFill>
                  <a:schemeClr val="lt1"/>
                </a:solidFill>
              </a:defRPr>
            </a:lvl7pPr>
            <a:lvl8pPr lvl="7" rtl="0">
              <a:spcBef>
                <a:spcPts val="1600"/>
              </a:spcBef>
              <a:spcAft>
                <a:spcPts val="0"/>
              </a:spcAft>
              <a:buNone/>
              <a:defRPr b="1">
                <a:solidFill>
                  <a:schemeClr val="lt1"/>
                </a:solidFill>
              </a:defRPr>
            </a:lvl8pPr>
            <a:lvl9pPr lvl="8" rtl="0">
              <a:spcBef>
                <a:spcPts val="1600"/>
              </a:spcBef>
              <a:spcAft>
                <a:spcPts val="1600"/>
              </a:spcAft>
              <a:buNone/>
              <a:defRPr b="1">
                <a:solidFill>
                  <a:schemeClr val="lt1"/>
                </a:solidFill>
              </a:defRPr>
            </a:lvl9pPr>
          </a:lstStyle>
          <a:p/>
        </p:txBody>
      </p:sp>
      <p:sp>
        <p:nvSpPr>
          <p:cNvPr id="107" name="Google Shape;107;p18"/>
          <p:cNvSpPr txBox="1"/>
          <p:nvPr>
            <p:ph idx="4" type="subTitle"/>
          </p:nvPr>
        </p:nvSpPr>
        <p:spPr>
          <a:xfrm>
            <a:off x="5351493" y="1744282"/>
            <a:ext cx="2787600" cy="8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solidFill>
                  <a:schemeClr val="dk1"/>
                </a:solidFill>
              </a:defRPr>
            </a:lvl1pPr>
            <a:lvl2pPr lvl="1" rtl="0">
              <a:lnSpc>
                <a:spcPct val="100000"/>
              </a:lnSpc>
              <a:spcBef>
                <a:spcPts val="1600"/>
              </a:spcBef>
              <a:spcAft>
                <a:spcPts val="0"/>
              </a:spcAft>
              <a:buNone/>
              <a:defRPr sz="1400">
                <a:solidFill>
                  <a:schemeClr val="dk1"/>
                </a:solidFill>
              </a:defRPr>
            </a:lvl2pPr>
            <a:lvl3pPr lvl="2" rtl="0">
              <a:lnSpc>
                <a:spcPct val="100000"/>
              </a:lnSpc>
              <a:spcBef>
                <a:spcPts val="1600"/>
              </a:spcBef>
              <a:spcAft>
                <a:spcPts val="0"/>
              </a:spcAft>
              <a:buNone/>
              <a:defRPr sz="1400">
                <a:solidFill>
                  <a:schemeClr val="dk1"/>
                </a:solidFill>
              </a:defRPr>
            </a:lvl3pPr>
            <a:lvl4pPr lvl="3" rtl="0">
              <a:lnSpc>
                <a:spcPct val="100000"/>
              </a:lnSpc>
              <a:spcBef>
                <a:spcPts val="1600"/>
              </a:spcBef>
              <a:spcAft>
                <a:spcPts val="0"/>
              </a:spcAft>
              <a:buNone/>
              <a:defRPr sz="1400">
                <a:solidFill>
                  <a:schemeClr val="dk1"/>
                </a:solidFill>
              </a:defRPr>
            </a:lvl4pPr>
            <a:lvl5pPr lvl="4" rtl="0">
              <a:lnSpc>
                <a:spcPct val="100000"/>
              </a:lnSpc>
              <a:spcBef>
                <a:spcPts val="1600"/>
              </a:spcBef>
              <a:spcAft>
                <a:spcPts val="0"/>
              </a:spcAft>
              <a:buNone/>
              <a:defRPr sz="1400">
                <a:solidFill>
                  <a:schemeClr val="dk1"/>
                </a:solidFill>
              </a:defRPr>
            </a:lvl5pPr>
            <a:lvl6pPr lvl="5" rtl="0">
              <a:lnSpc>
                <a:spcPct val="100000"/>
              </a:lnSpc>
              <a:spcBef>
                <a:spcPts val="1600"/>
              </a:spcBef>
              <a:spcAft>
                <a:spcPts val="0"/>
              </a:spcAft>
              <a:buNone/>
              <a:defRPr sz="1400">
                <a:solidFill>
                  <a:schemeClr val="dk1"/>
                </a:solidFill>
              </a:defRPr>
            </a:lvl6pPr>
            <a:lvl7pPr lvl="6" rtl="0">
              <a:lnSpc>
                <a:spcPct val="100000"/>
              </a:lnSpc>
              <a:spcBef>
                <a:spcPts val="1600"/>
              </a:spcBef>
              <a:spcAft>
                <a:spcPts val="0"/>
              </a:spcAft>
              <a:buNone/>
              <a:defRPr sz="1400">
                <a:solidFill>
                  <a:schemeClr val="dk1"/>
                </a:solidFill>
              </a:defRPr>
            </a:lvl7pPr>
            <a:lvl8pPr lvl="7" rtl="0">
              <a:lnSpc>
                <a:spcPct val="100000"/>
              </a:lnSpc>
              <a:spcBef>
                <a:spcPts val="1600"/>
              </a:spcBef>
              <a:spcAft>
                <a:spcPts val="0"/>
              </a:spcAft>
              <a:buNone/>
              <a:defRPr sz="1400">
                <a:solidFill>
                  <a:schemeClr val="dk1"/>
                </a:solidFill>
              </a:defRPr>
            </a:lvl8pPr>
            <a:lvl9pPr lvl="8" rtl="0">
              <a:lnSpc>
                <a:spcPct val="100000"/>
              </a:lnSpc>
              <a:spcBef>
                <a:spcPts val="1600"/>
              </a:spcBef>
              <a:spcAft>
                <a:spcPts val="1600"/>
              </a:spcAft>
              <a:buNone/>
              <a:defRPr sz="1400">
                <a:solidFill>
                  <a:schemeClr val="dk1"/>
                </a:solidFill>
              </a:defRPr>
            </a:lvl9pPr>
          </a:lstStyle>
          <a:p/>
        </p:txBody>
      </p:sp>
      <p:sp>
        <p:nvSpPr>
          <p:cNvPr id="108" name="Google Shape;108;p18"/>
          <p:cNvSpPr txBox="1"/>
          <p:nvPr>
            <p:ph idx="5" type="subTitle"/>
          </p:nvPr>
        </p:nvSpPr>
        <p:spPr>
          <a:xfrm>
            <a:off x="1878275" y="2898148"/>
            <a:ext cx="2787600" cy="3402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a:solidFill>
                  <a:schemeClr val="lt1"/>
                </a:solidFill>
              </a:defRPr>
            </a:lvl1pPr>
            <a:lvl2pPr lvl="1" rtl="0">
              <a:spcBef>
                <a:spcPts val="1600"/>
              </a:spcBef>
              <a:spcAft>
                <a:spcPts val="0"/>
              </a:spcAft>
              <a:buNone/>
              <a:defRPr b="1">
                <a:solidFill>
                  <a:schemeClr val="lt1"/>
                </a:solidFill>
              </a:defRPr>
            </a:lvl2pPr>
            <a:lvl3pPr lvl="2" rtl="0">
              <a:spcBef>
                <a:spcPts val="1600"/>
              </a:spcBef>
              <a:spcAft>
                <a:spcPts val="0"/>
              </a:spcAft>
              <a:buNone/>
              <a:defRPr b="1">
                <a:solidFill>
                  <a:schemeClr val="lt1"/>
                </a:solidFill>
              </a:defRPr>
            </a:lvl3pPr>
            <a:lvl4pPr lvl="3" rtl="0">
              <a:spcBef>
                <a:spcPts val="1600"/>
              </a:spcBef>
              <a:spcAft>
                <a:spcPts val="0"/>
              </a:spcAft>
              <a:buNone/>
              <a:defRPr b="1">
                <a:solidFill>
                  <a:schemeClr val="lt1"/>
                </a:solidFill>
              </a:defRPr>
            </a:lvl4pPr>
            <a:lvl5pPr lvl="4" rtl="0">
              <a:spcBef>
                <a:spcPts val="1600"/>
              </a:spcBef>
              <a:spcAft>
                <a:spcPts val="0"/>
              </a:spcAft>
              <a:buNone/>
              <a:defRPr b="1">
                <a:solidFill>
                  <a:schemeClr val="lt1"/>
                </a:solidFill>
              </a:defRPr>
            </a:lvl5pPr>
            <a:lvl6pPr lvl="5" rtl="0">
              <a:spcBef>
                <a:spcPts val="1600"/>
              </a:spcBef>
              <a:spcAft>
                <a:spcPts val="0"/>
              </a:spcAft>
              <a:buNone/>
              <a:defRPr b="1">
                <a:solidFill>
                  <a:schemeClr val="lt1"/>
                </a:solidFill>
              </a:defRPr>
            </a:lvl6pPr>
            <a:lvl7pPr lvl="6" rtl="0">
              <a:spcBef>
                <a:spcPts val="1600"/>
              </a:spcBef>
              <a:spcAft>
                <a:spcPts val="0"/>
              </a:spcAft>
              <a:buNone/>
              <a:defRPr b="1">
                <a:solidFill>
                  <a:schemeClr val="lt1"/>
                </a:solidFill>
              </a:defRPr>
            </a:lvl7pPr>
            <a:lvl8pPr lvl="7" rtl="0">
              <a:spcBef>
                <a:spcPts val="1600"/>
              </a:spcBef>
              <a:spcAft>
                <a:spcPts val="0"/>
              </a:spcAft>
              <a:buNone/>
              <a:defRPr b="1">
                <a:solidFill>
                  <a:schemeClr val="lt1"/>
                </a:solidFill>
              </a:defRPr>
            </a:lvl8pPr>
            <a:lvl9pPr lvl="8" rtl="0">
              <a:spcBef>
                <a:spcPts val="1600"/>
              </a:spcBef>
              <a:spcAft>
                <a:spcPts val="1600"/>
              </a:spcAft>
              <a:buNone/>
              <a:defRPr b="1">
                <a:solidFill>
                  <a:schemeClr val="lt1"/>
                </a:solidFill>
              </a:defRPr>
            </a:lvl9pPr>
          </a:lstStyle>
          <a:p/>
        </p:txBody>
      </p:sp>
      <p:sp>
        <p:nvSpPr>
          <p:cNvPr id="109" name="Google Shape;109;p18"/>
          <p:cNvSpPr txBox="1"/>
          <p:nvPr>
            <p:ph idx="6" type="subTitle"/>
          </p:nvPr>
        </p:nvSpPr>
        <p:spPr>
          <a:xfrm>
            <a:off x="1878275" y="3390754"/>
            <a:ext cx="2787600" cy="8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solidFill>
                  <a:schemeClr val="dk1"/>
                </a:solidFill>
              </a:defRPr>
            </a:lvl1pPr>
            <a:lvl2pPr lvl="1" rtl="0">
              <a:lnSpc>
                <a:spcPct val="100000"/>
              </a:lnSpc>
              <a:spcBef>
                <a:spcPts val="1600"/>
              </a:spcBef>
              <a:spcAft>
                <a:spcPts val="0"/>
              </a:spcAft>
              <a:buNone/>
              <a:defRPr sz="1400">
                <a:solidFill>
                  <a:schemeClr val="dk1"/>
                </a:solidFill>
              </a:defRPr>
            </a:lvl2pPr>
            <a:lvl3pPr lvl="2" rtl="0">
              <a:lnSpc>
                <a:spcPct val="100000"/>
              </a:lnSpc>
              <a:spcBef>
                <a:spcPts val="1600"/>
              </a:spcBef>
              <a:spcAft>
                <a:spcPts val="0"/>
              </a:spcAft>
              <a:buNone/>
              <a:defRPr sz="1400">
                <a:solidFill>
                  <a:schemeClr val="dk1"/>
                </a:solidFill>
              </a:defRPr>
            </a:lvl3pPr>
            <a:lvl4pPr lvl="3" rtl="0">
              <a:lnSpc>
                <a:spcPct val="100000"/>
              </a:lnSpc>
              <a:spcBef>
                <a:spcPts val="1600"/>
              </a:spcBef>
              <a:spcAft>
                <a:spcPts val="0"/>
              </a:spcAft>
              <a:buNone/>
              <a:defRPr sz="1400">
                <a:solidFill>
                  <a:schemeClr val="dk1"/>
                </a:solidFill>
              </a:defRPr>
            </a:lvl4pPr>
            <a:lvl5pPr lvl="4" rtl="0">
              <a:lnSpc>
                <a:spcPct val="100000"/>
              </a:lnSpc>
              <a:spcBef>
                <a:spcPts val="1600"/>
              </a:spcBef>
              <a:spcAft>
                <a:spcPts val="0"/>
              </a:spcAft>
              <a:buNone/>
              <a:defRPr sz="1400">
                <a:solidFill>
                  <a:schemeClr val="dk1"/>
                </a:solidFill>
              </a:defRPr>
            </a:lvl5pPr>
            <a:lvl6pPr lvl="5" rtl="0">
              <a:lnSpc>
                <a:spcPct val="100000"/>
              </a:lnSpc>
              <a:spcBef>
                <a:spcPts val="1600"/>
              </a:spcBef>
              <a:spcAft>
                <a:spcPts val="0"/>
              </a:spcAft>
              <a:buNone/>
              <a:defRPr sz="1400">
                <a:solidFill>
                  <a:schemeClr val="dk1"/>
                </a:solidFill>
              </a:defRPr>
            </a:lvl6pPr>
            <a:lvl7pPr lvl="6" rtl="0">
              <a:lnSpc>
                <a:spcPct val="100000"/>
              </a:lnSpc>
              <a:spcBef>
                <a:spcPts val="1600"/>
              </a:spcBef>
              <a:spcAft>
                <a:spcPts val="0"/>
              </a:spcAft>
              <a:buNone/>
              <a:defRPr sz="1400">
                <a:solidFill>
                  <a:schemeClr val="dk1"/>
                </a:solidFill>
              </a:defRPr>
            </a:lvl7pPr>
            <a:lvl8pPr lvl="7" rtl="0">
              <a:lnSpc>
                <a:spcPct val="100000"/>
              </a:lnSpc>
              <a:spcBef>
                <a:spcPts val="1600"/>
              </a:spcBef>
              <a:spcAft>
                <a:spcPts val="0"/>
              </a:spcAft>
              <a:buNone/>
              <a:defRPr sz="1400">
                <a:solidFill>
                  <a:schemeClr val="dk1"/>
                </a:solidFill>
              </a:defRPr>
            </a:lvl8pPr>
            <a:lvl9pPr lvl="8" rtl="0">
              <a:lnSpc>
                <a:spcPct val="100000"/>
              </a:lnSpc>
              <a:spcBef>
                <a:spcPts val="1600"/>
              </a:spcBef>
              <a:spcAft>
                <a:spcPts val="1600"/>
              </a:spcAft>
              <a:buNone/>
              <a:defRPr sz="1400">
                <a:solidFill>
                  <a:schemeClr val="dk1"/>
                </a:solidFill>
              </a:defRPr>
            </a:lvl9pPr>
          </a:lstStyle>
          <a:p/>
        </p:txBody>
      </p:sp>
      <p:sp>
        <p:nvSpPr>
          <p:cNvPr id="110" name="Google Shape;110;p18"/>
          <p:cNvSpPr txBox="1"/>
          <p:nvPr>
            <p:ph idx="7" type="subTitle"/>
          </p:nvPr>
        </p:nvSpPr>
        <p:spPr>
          <a:xfrm>
            <a:off x="5351425" y="2898156"/>
            <a:ext cx="2787600" cy="3402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a:solidFill>
                  <a:schemeClr val="lt1"/>
                </a:solidFill>
              </a:defRPr>
            </a:lvl1pPr>
            <a:lvl2pPr lvl="1" rtl="0">
              <a:spcBef>
                <a:spcPts val="1600"/>
              </a:spcBef>
              <a:spcAft>
                <a:spcPts val="0"/>
              </a:spcAft>
              <a:buNone/>
              <a:defRPr b="1">
                <a:solidFill>
                  <a:schemeClr val="lt1"/>
                </a:solidFill>
              </a:defRPr>
            </a:lvl2pPr>
            <a:lvl3pPr lvl="2" rtl="0">
              <a:spcBef>
                <a:spcPts val="1600"/>
              </a:spcBef>
              <a:spcAft>
                <a:spcPts val="0"/>
              </a:spcAft>
              <a:buNone/>
              <a:defRPr b="1">
                <a:solidFill>
                  <a:schemeClr val="lt1"/>
                </a:solidFill>
              </a:defRPr>
            </a:lvl3pPr>
            <a:lvl4pPr lvl="3" rtl="0">
              <a:spcBef>
                <a:spcPts val="1600"/>
              </a:spcBef>
              <a:spcAft>
                <a:spcPts val="0"/>
              </a:spcAft>
              <a:buNone/>
              <a:defRPr b="1">
                <a:solidFill>
                  <a:schemeClr val="lt1"/>
                </a:solidFill>
              </a:defRPr>
            </a:lvl4pPr>
            <a:lvl5pPr lvl="4" rtl="0">
              <a:spcBef>
                <a:spcPts val="1600"/>
              </a:spcBef>
              <a:spcAft>
                <a:spcPts val="0"/>
              </a:spcAft>
              <a:buNone/>
              <a:defRPr b="1">
                <a:solidFill>
                  <a:schemeClr val="lt1"/>
                </a:solidFill>
              </a:defRPr>
            </a:lvl5pPr>
            <a:lvl6pPr lvl="5" rtl="0">
              <a:spcBef>
                <a:spcPts val="1600"/>
              </a:spcBef>
              <a:spcAft>
                <a:spcPts val="0"/>
              </a:spcAft>
              <a:buNone/>
              <a:defRPr b="1">
                <a:solidFill>
                  <a:schemeClr val="lt1"/>
                </a:solidFill>
              </a:defRPr>
            </a:lvl6pPr>
            <a:lvl7pPr lvl="6" rtl="0">
              <a:spcBef>
                <a:spcPts val="1600"/>
              </a:spcBef>
              <a:spcAft>
                <a:spcPts val="0"/>
              </a:spcAft>
              <a:buNone/>
              <a:defRPr b="1">
                <a:solidFill>
                  <a:schemeClr val="lt1"/>
                </a:solidFill>
              </a:defRPr>
            </a:lvl7pPr>
            <a:lvl8pPr lvl="7" rtl="0">
              <a:spcBef>
                <a:spcPts val="1600"/>
              </a:spcBef>
              <a:spcAft>
                <a:spcPts val="0"/>
              </a:spcAft>
              <a:buNone/>
              <a:defRPr b="1">
                <a:solidFill>
                  <a:schemeClr val="lt1"/>
                </a:solidFill>
              </a:defRPr>
            </a:lvl8pPr>
            <a:lvl9pPr lvl="8" rtl="0">
              <a:spcBef>
                <a:spcPts val="1600"/>
              </a:spcBef>
              <a:spcAft>
                <a:spcPts val="1600"/>
              </a:spcAft>
              <a:buNone/>
              <a:defRPr b="1">
                <a:solidFill>
                  <a:schemeClr val="lt1"/>
                </a:solidFill>
              </a:defRPr>
            </a:lvl9pPr>
          </a:lstStyle>
          <a:p/>
        </p:txBody>
      </p:sp>
      <p:sp>
        <p:nvSpPr>
          <p:cNvPr id="111" name="Google Shape;111;p18"/>
          <p:cNvSpPr txBox="1"/>
          <p:nvPr>
            <p:ph idx="8" type="subTitle"/>
          </p:nvPr>
        </p:nvSpPr>
        <p:spPr>
          <a:xfrm>
            <a:off x="5351425" y="3390754"/>
            <a:ext cx="2787600" cy="8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solidFill>
                  <a:schemeClr val="dk1"/>
                </a:solidFill>
              </a:defRPr>
            </a:lvl1pPr>
            <a:lvl2pPr lvl="1" rtl="0">
              <a:lnSpc>
                <a:spcPct val="100000"/>
              </a:lnSpc>
              <a:spcBef>
                <a:spcPts val="1600"/>
              </a:spcBef>
              <a:spcAft>
                <a:spcPts val="0"/>
              </a:spcAft>
              <a:buNone/>
              <a:defRPr sz="1400">
                <a:solidFill>
                  <a:schemeClr val="dk1"/>
                </a:solidFill>
              </a:defRPr>
            </a:lvl2pPr>
            <a:lvl3pPr lvl="2" rtl="0">
              <a:lnSpc>
                <a:spcPct val="100000"/>
              </a:lnSpc>
              <a:spcBef>
                <a:spcPts val="1600"/>
              </a:spcBef>
              <a:spcAft>
                <a:spcPts val="0"/>
              </a:spcAft>
              <a:buNone/>
              <a:defRPr sz="1400">
                <a:solidFill>
                  <a:schemeClr val="dk1"/>
                </a:solidFill>
              </a:defRPr>
            </a:lvl3pPr>
            <a:lvl4pPr lvl="3" rtl="0">
              <a:lnSpc>
                <a:spcPct val="100000"/>
              </a:lnSpc>
              <a:spcBef>
                <a:spcPts val="1600"/>
              </a:spcBef>
              <a:spcAft>
                <a:spcPts val="0"/>
              </a:spcAft>
              <a:buNone/>
              <a:defRPr sz="1400">
                <a:solidFill>
                  <a:schemeClr val="dk1"/>
                </a:solidFill>
              </a:defRPr>
            </a:lvl4pPr>
            <a:lvl5pPr lvl="4" rtl="0">
              <a:lnSpc>
                <a:spcPct val="100000"/>
              </a:lnSpc>
              <a:spcBef>
                <a:spcPts val="1600"/>
              </a:spcBef>
              <a:spcAft>
                <a:spcPts val="0"/>
              </a:spcAft>
              <a:buNone/>
              <a:defRPr sz="1400">
                <a:solidFill>
                  <a:schemeClr val="dk1"/>
                </a:solidFill>
              </a:defRPr>
            </a:lvl5pPr>
            <a:lvl6pPr lvl="5" rtl="0">
              <a:lnSpc>
                <a:spcPct val="100000"/>
              </a:lnSpc>
              <a:spcBef>
                <a:spcPts val="1600"/>
              </a:spcBef>
              <a:spcAft>
                <a:spcPts val="0"/>
              </a:spcAft>
              <a:buNone/>
              <a:defRPr sz="1400">
                <a:solidFill>
                  <a:schemeClr val="dk1"/>
                </a:solidFill>
              </a:defRPr>
            </a:lvl6pPr>
            <a:lvl7pPr lvl="6" rtl="0">
              <a:lnSpc>
                <a:spcPct val="100000"/>
              </a:lnSpc>
              <a:spcBef>
                <a:spcPts val="1600"/>
              </a:spcBef>
              <a:spcAft>
                <a:spcPts val="0"/>
              </a:spcAft>
              <a:buNone/>
              <a:defRPr sz="1400">
                <a:solidFill>
                  <a:schemeClr val="dk1"/>
                </a:solidFill>
              </a:defRPr>
            </a:lvl7pPr>
            <a:lvl8pPr lvl="7" rtl="0">
              <a:lnSpc>
                <a:spcPct val="100000"/>
              </a:lnSpc>
              <a:spcBef>
                <a:spcPts val="1600"/>
              </a:spcBef>
              <a:spcAft>
                <a:spcPts val="0"/>
              </a:spcAft>
              <a:buNone/>
              <a:defRPr sz="1400">
                <a:solidFill>
                  <a:schemeClr val="dk1"/>
                </a:solidFill>
              </a:defRPr>
            </a:lvl8pPr>
            <a:lvl9pPr lvl="8" rtl="0">
              <a:lnSpc>
                <a:spcPct val="100000"/>
              </a:lnSpc>
              <a:spcBef>
                <a:spcPts val="1600"/>
              </a:spcBef>
              <a:spcAft>
                <a:spcPts val="1600"/>
              </a:spcAft>
              <a:buNone/>
              <a:defRPr sz="1400">
                <a:solidFill>
                  <a:schemeClr val="dk1"/>
                </a:solidFill>
              </a:defRPr>
            </a:lvl9pPr>
          </a:lstStyle>
          <a:p/>
        </p:txBody>
      </p:sp>
      <p:sp>
        <p:nvSpPr>
          <p:cNvPr id="112" name="Google Shape;112;p18"/>
          <p:cNvSpPr txBox="1"/>
          <p:nvPr>
            <p:ph idx="9" type="subTitle"/>
          </p:nvPr>
        </p:nvSpPr>
        <p:spPr>
          <a:xfrm rot="-5400803">
            <a:off x="609009" y="1779468"/>
            <a:ext cx="1284300" cy="492600"/>
          </a:xfrm>
          <a:prstGeom prst="rect">
            <a:avLst/>
          </a:prstGeom>
        </p:spPr>
        <p:txBody>
          <a:bodyPr anchorCtr="0" anchor="t" bIns="91425" lIns="91425" spcFirstLastPara="1" rIns="91425" wrap="square" tIns="91425">
            <a:noAutofit/>
          </a:bodyPr>
          <a:lstStyle>
            <a:lvl1pPr lvl="0" algn="ctr">
              <a:spcBef>
                <a:spcPts val="0"/>
              </a:spcBef>
              <a:spcAft>
                <a:spcPts val="0"/>
              </a:spcAft>
              <a:buSzPts val="1800"/>
              <a:buNone/>
              <a:defRPr b="1">
                <a:solidFill>
                  <a:schemeClr val="lt1"/>
                </a:solidFill>
              </a:defRPr>
            </a:lvl1pPr>
            <a:lvl2pPr lvl="1">
              <a:spcBef>
                <a:spcPts val="1600"/>
              </a:spcBef>
              <a:spcAft>
                <a:spcPts val="0"/>
              </a:spcAft>
              <a:buSzPts val="1400"/>
              <a:buNone/>
              <a:defRPr b="1"/>
            </a:lvl2pPr>
            <a:lvl3pPr lvl="2">
              <a:spcBef>
                <a:spcPts val="1600"/>
              </a:spcBef>
              <a:spcAft>
                <a:spcPts val="0"/>
              </a:spcAft>
              <a:buSzPts val="1400"/>
              <a:buNone/>
              <a:defRPr b="1"/>
            </a:lvl3pPr>
            <a:lvl4pPr lvl="3">
              <a:spcBef>
                <a:spcPts val="1600"/>
              </a:spcBef>
              <a:spcAft>
                <a:spcPts val="0"/>
              </a:spcAft>
              <a:buSzPts val="1400"/>
              <a:buNone/>
              <a:defRPr b="1"/>
            </a:lvl4pPr>
            <a:lvl5pPr lvl="4">
              <a:spcBef>
                <a:spcPts val="1600"/>
              </a:spcBef>
              <a:spcAft>
                <a:spcPts val="0"/>
              </a:spcAft>
              <a:buSzPts val="1400"/>
              <a:buNone/>
              <a:defRPr b="1"/>
            </a:lvl5pPr>
            <a:lvl6pPr lvl="5">
              <a:spcBef>
                <a:spcPts val="1600"/>
              </a:spcBef>
              <a:spcAft>
                <a:spcPts val="0"/>
              </a:spcAft>
              <a:buSzPts val="1400"/>
              <a:buNone/>
              <a:defRPr b="1"/>
            </a:lvl6pPr>
            <a:lvl7pPr lvl="6">
              <a:spcBef>
                <a:spcPts val="1600"/>
              </a:spcBef>
              <a:spcAft>
                <a:spcPts val="0"/>
              </a:spcAft>
              <a:buSzPts val="1400"/>
              <a:buNone/>
              <a:defRPr b="1"/>
            </a:lvl7pPr>
            <a:lvl8pPr lvl="7">
              <a:spcBef>
                <a:spcPts val="1600"/>
              </a:spcBef>
              <a:spcAft>
                <a:spcPts val="0"/>
              </a:spcAft>
              <a:buSzPts val="1400"/>
              <a:buNone/>
              <a:defRPr b="1"/>
            </a:lvl8pPr>
            <a:lvl9pPr lvl="8">
              <a:spcBef>
                <a:spcPts val="1600"/>
              </a:spcBef>
              <a:spcAft>
                <a:spcPts val="1600"/>
              </a:spcAft>
              <a:buSzPts val="1400"/>
              <a:buNone/>
              <a:defRPr b="1"/>
            </a:lvl9pPr>
          </a:lstStyle>
          <a:p/>
        </p:txBody>
      </p:sp>
      <p:sp>
        <p:nvSpPr>
          <p:cNvPr id="113" name="Google Shape;113;p18"/>
          <p:cNvSpPr txBox="1"/>
          <p:nvPr>
            <p:ph idx="13" type="subTitle"/>
          </p:nvPr>
        </p:nvSpPr>
        <p:spPr>
          <a:xfrm rot="-5400000">
            <a:off x="609075" y="3422400"/>
            <a:ext cx="1284300" cy="492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b="1">
                <a:solidFill>
                  <a:schemeClr val="lt1"/>
                </a:solidFill>
              </a:defRPr>
            </a:lvl1pPr>
            <a:lvl2pPr lvl="1" rtl="0">
              <a:spcBef>
                <a:spcPts val="1600"/>
              </a:spcBef>
              <a:spcAft>
                <a:spcPts val="0"/>
              </a:spcAft>
              <a:buSzPts val="1400"/>
              <a:buNone/>
              <a:defRPr b="1"/>
            </a:lvl2pPr>
            <a:lvl3pPr lvl="2" rtl="0">
              <a:spcBef>
                <a:spcPts val="1600"/>
              </a:spcBef>
              <a:spcAft>
                <a:spcPts val="0"/>
              </a:spcAft>
              <a:buSzPts val="1400"/>
              <a:buNone/>
              <a:defRPr b="1"/>
            </a:lvl3pPr>
            <a:lvl4pPr lvl="3" rtl="0">
              <a:spcBef>
                <a:spcPts val="1600"/>
              </a:spcBef>
              <a:spcAft>
                <a:spcPts val="0"/>
              </a:spcAft>
              <a:buSzPts val="1400"/>
              <a:buNone/>
              <a:defRPr b="1"/>
            </a:lvl4pPr>
            <a:lvl5pPr lvl="4" rtl="0">
              <a:spcBef>
                <a:spcPts val="1600"/>
              </a:spcBef>
              <a:spcAft>
                <a:spcPts val="0"/>
              </a:spcAft>
              <a:buSzPts val="1400"/>
              <a:buNone/>
              <a:defRPr b="1"/>
            </a:lvl5pPr>
            <a:lvl6pPr lvl="5" rtl="0">
              <a:spcBef>
                <a:spcPts val="1600"/>
              </a:spcBef>
              <a:spcAft>
                <a:spcPts val="0"/>
              </a:spcAft>
              <a:buSzPts val="1400"/>
              <a:buNone/>
              <a:defRPr b="1"/>
            </a:lvl6pPr>
            <a:lvl7pPr lvl="6" rtl="0">
              <a:spcBef>
                <a:spcPts val="1600"/>
              </a:spcBef>
              <a:spcAft>
                <a:spcPts val="0"/>
              </a:spcAft>
              <a:buSzPts val="1400"/>
              <a:buNone/>
              <a:defRPr b="1"/>
            </a:lvl7pPr>
            <a:lvl8pPr lvl="7" rtl="0">
              <a:spcBef>
                <a:spcPts val="1600"/>
              </a:spcBef>
              <a:spcAft>
                <a:spcPts val="0"/>
              </a:spcAft>
              <a:buSzPts val="1400"/>
              <a:buNone/>
              <a:defRPr b="1"/>
            </a:lvl8pPr>
            <a:lvl9pPr lvl="8" rtl="0">
              <a:spcBef>
                <a:spcPts val="1600"/>
              </a:spcBef>
              <a:spcAft>
                <a:spcPts val="1600"/>
              </a:spcAft>
              <a:buSzPts val="1400"/>
              <a:buNone/>
              <a:defRPr b="1"/>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14">
    <p:spTree>
      <p:nvGrpSpPr>
        <p:cNvPr id="114" name="Shape 114"/>
        <p:cNvGrpSpPr/>
        <p:nvPr/>
      </p:nvGrpSpPr>
      <p:grpSpPr>
        <a:xfrm>
          <a:off x="0" y="0"/>
          <a:ext cx="0" cy="0"/>
          <a:chOff x="0" y="0"/>
          <a:chExt cx="0" cy="0"/>
        </a:xfrm>
      </p:grpSpPr>
      <p:sp>
        <p:nvSpPr>
          <p:cNvPr id="115" name="Google Shape;115;p19"/>
          <p:cNvSpPr txBox="1"/>
          <p:nvPr>
            <p:ph idx="1" type="subTitle"/>
          </p:nvPr>
        </p:nvSpPr>
        <p:spPr>
          <a:xfrm>
            <a:off x="5951340" y="1570850"/>
            <a:ext cx="2479500" cy="423900"/>
          </a:xfrm>
          <a:prstGeom prst="rect">
            <a:avLst/>
          </a:prstGeom>
        </p:spPr>
        <p:txBody>
          <a:bodyPr anchorCtr="0" anchor="t" bIns="91425" lIns="91425" spcFirstLastPara="1" rIns="91425" wrap="square" tIns="91425">
            <a:noAutofit/>
          </a:bodyPr>
          <a:lstStyle>
            <a:lvl1pPr lvl="0" rtl="0" algn="r">
              <a:spcBef>
                <a:spcPts val="0"/>
              </a:spcBef>
              <a:spcAft>
                <a:spcPts val="0"/>
              </a:spcAft>
              <a:buNone/>
              <a:defRPr b="1">
                <a:solidFill>
                  <a:schemeClr val="accent1"/>
                </a:solidFill>
              </a:defRPr>
            </a:lvl1pPr>
            <a:lvl2pPr lvl="1" rtl="0" algn="r">
              <a:spcBef>
                <a:spcPts val="1600"/>
              </a:spcBef>
              <a:spcAft>
                <a:spcPts val="0"/>
              </a:spcAft>
              <a:buNone/>
              <a:defRPr b="1">
                <a:solidFill>
                  <a:schemeClr val="accent1"/>
                </a:solidFill>
              </a:defRPr>
            </a:lvl2pPr>
            <a:lvl3pPr lvl="2" rtl="0" algn="r">
              <a:spcBef>
                <a:spcPts val="1600"/>
              </a:spcBef>
              <a:spcAft>
                <a:spcPts val="0"/>
              </a:spcAft>
              <a:buNone/>
              <a:defRPr b="1">
                <a:solidFill>
                  <a:schemeClr val="accent1"/>
                </a:solidFill>
              </a:defRPr>
            </a:lvl3pPr>
            <a:lvl4pPr lvl="3" rtl="0" algn="r">
              <a:spcBef>
                <a:spcPts val="1600"/>
              </a:spcBef>
              <a:spcAft>
                <a:spcPts val="0"/>
              </a:spcAft>
              <a:buNone/>
              <a:defRPr b="1">
                <a:solidFill>
                  <a:schemeClr val="accent1"/>
                </a:solidFill>
              </a:defRPr>
            </a:lvl4pPr>
            <a:lvl5pPr lvl="4" rtl="0" algn="r">
              <a:spcBef>
                <a:spcPts val="1600"/>
              </a:spcBef>
              <a:spcAft>
                <a:spcPts val="0"/>
              </a:spcAft>
              <a:buNone/>
              <a:defRPr b="1">
                <a:solidFill>
                  <a:schemeClr val="accent1"/>
                </a:solidFill>
              </a:defRPr>
            </a:lvl5pPr>
            <a:lvl6pPr lvl="5" rtl="0" algn="r">
              <a:spcBef>
                <a:spcPts val="1600"/>
              </a:spcBef>
              <a:spcAft>
                <a:spcPts val="0"/>
              </a:spcAft>
              <a:buNone/>
              <a:defRPr b="1">
                <a:solidFill>
                  <a:schemeClr val="accent1"/>
                </a:solidFill>
              </a:defRPr>
            </a:lvl6pPr>
            <a:lvl7pPr lvl="6" rtl="0" algn="r">
              <a:spcBef>
                <a:spcPts val="1600"/>
              </a:spcBef>
              <a:spcAft>
                <a:spcPts val="0"/>
              </a:spcAft>
              <a:buNone/>
              <a:defRPr b="1">
                <a:solidFill>
                  <a:schemeClr val="accent1"/>
                </a:solidFill>
              </a:defRPr>
            </a:lvl7pPr>
            <a:lvl8pPr lvl="7" rtl="0" algn="r">
              <a:spcBef>
                <a:spcPts val="1600"/>
              </a:spcBef>
              <a:spcAft>
                <a:spcPts val="0"/>
              </a:spcAft>
              <a:buNone/>
              <a:defRPr b="1">
                <a:solidFill>
                  <a:schemeClr val="accent1"/>
                </a:solidFill>
              </a:defRPr>
            </a:lvl8pPr>
            <a:lvl9pPr lvl="8" rtl="0" algn="r">
              <a:spcBef>
                <a:spcPts val="1600"/>
              </a:spcBef>
              <a:spcAft>
                <a:spcPts val="1600"/>
              </a:spcAft>
              <a:buNone/>
              <a:defRPr b="1">
                <a:solidFill>
                  <a:schemeClr val="accent1"/>
                </a:solidFill>
              </a:defRPr>
            </a:lvl9pPr>
          </a:lstStyle>
          <a:p/>
        </p:txBody>
      </p:sp>
      <p:sp>
        <p:nvSpPr>
          <p:cNvPr id="116" name="Google Shape;116;p19"/>
          <p:cNvSpPr txBox="1"/>
          <p:nvPr>
            <p:ph idx="2" type="subTitle"/>
          </p:nvPr>
        </p:nvSpPr>
        <p:spPr>
          <a:xfrm>
            <a:off x="5951336" y="1941975"/>
            <a:ext cx="2479500" cy="8727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None/>
              <a:defRPr sz="1400">
                <a:solidFill>
                  <a:schemeClr val="dk1"/>
                </a:solidFill>
              </a:defRPr>
            </a:lvl1pPr>
            <a:lvl2pPr lvl="1" rtl="0" algn="r">
              <a:lnSpc>
                <a:spcPct val="100000"/>
              </a:lnSpc>
              <a:spcBef>
                <a:spcPts val="1600"/>
              </a:spcBef>
              <a:spcAft>
                <a:spcPts val="0"/>
              </a:spcAft>
              <a:buNone/>
              <a:defRPr sz="1400">
                <a:solidFill>
                  <a:schemeClr val="dk1"/>
                </a:solidFill>
              </a:defRPr>
            </a:lvl2pPr>
            <a:lvl3pPr lvl="2" rtl="0" algn="r">
              <a:lnSpc>
                <a:spcPct val="100000"/>
              </a:lnSpc>
              <a:spcBef>
                <a:spcPts val="1600"/>
              </a:spcBef>
              <a:spcAft>
                <a:spcPts val="0"/>
              </a:spcAft>
              <a:buNone/>
              <a:defRPr sz="1400">
                <a:solidFill>
                  <a:schemeClr val="dk1"/>
                </a:solidFill>
              </a:defRPr>
            </a:lvl3pPr>
            <a:lvl4pPr lvl="3" rtl="0" algn="r">
              <a:lnSpc>
                <a:spcPct val="100000"/>
              </a:lnSpc>
              <a:spcBef>
                <a:spcPts val="1600"/>
              </a:spcBef>
              <a:spcAft>
                <a:spcPts val="0"/>
              </a:spcAft>
              <a:buNone/>
              <a:defRPr sz="1400">
                <a:solidFill>
                  <a:schemeClr val="dk1"/>
                </a:solidFill>
              </a:defRPr>
            </a:lvl4pPr>
            <a:lvl5pPr lvl="4" rtl="0" algn="r">
              <a:lnSpc>
                <a:spcPct val="100000"/>
              </a:lnSpc>
              <a:spcBef>
                <a:spcPts val="1600"/>
              </a:spcBef>
              <a:spcAft>
                <a:spcPts val="0"/>
              </a:spcAft>
              <a:buNone/>
              <a:defRPr sz="1400">
                <a:solidFill>
                  <a:schemeClr val="dk1"/>
                </a:solidFill>
              </a:defRPr>
            </a:lvl5pPr>
            <a:lvl6pPr lvl="5" rtl="0" algn="r">
              <a:lnSpc>
                <a:spcPct val="100000"/>
              </a:lnSpc>
              <a:spcBef>
                <a:spcPts val="1600"/>
              </a:spcBef>
              <a:spcAft>
                <a:spcPts val="0"/>
              </a:spcAft>
              <a:buNone/>
              <a:defRPr sz="1400">
                <a:solidFill>
                  <a:schemeClr val="dk1"/>
                </a:solidFill>
              </a:defRPr>
            </a:lvl6pPr>
            <a:lvl7pPr lvl="6" rtl="0" algn="r">
              <a:lnSpc>
                <a:spcPct val="100000"/>
              </a:lnSpc>
              <a:spcBef>
                <a:spcPts val="1600"/>
              </a:spcBef>
              <a:spcAft>
                <a:spcPts val="0"/>
              </a:spcAft>
              <a:buNone/>
              <a:defRPr sz="1400">
                <a:solidFill>
                  <a:schemeClr val="dk1"/>
                </a:solidFill>
              </a:defRPr>
            </a:lvl7pPr>
            <a:lvl8pPr lvl="7" rtl="0" algn="r">
              <a:lnSpc>
                <a:spcPct val="100000"/>
              </a:lnSpc>
              <a:spcBef>
                <a:spcPts val="1600"/>
              </a:spcBef>
              <a:spcAft>
                <a:spcPts val="0"/>
              </a:spcAft>
              <a:buNone/>
              <a:defRPr sz="1400">
                <a:solidFill>
                  <a:schemeClr val="dk1"/>
                </a:solidFill>
              </a:defRPr>
            </a:lvl8pPr>
            <a:lvl9pPr lvl="8" rtl="0" algn="r">
              <a:lnSpc>
                <a:spcPct val="100000"/>
              </a:lnSpc>
              <a:spcBef>
                <a:spcPts val="1600"/>
              </a:spcBef>
              <a:spcAft>
                <a:spcPts val="1600"/>
              </a:spcAft>
              <a:buNone/>
              <a:defRPr sz="1400">
                <a:solidFill>
                  <a:schemeClr val="dk1"/>
                </a:solidFill>
              </a:defRPr>
            </a:lvl9pPr>
          </a:lstStyle>
          <a:p/>
        </p:txBody>
      </p:sp>
      <p:sp>
        <p:nvSpPr>
          <p:cNvPr id="117" name="Google Shape;117;p19"/>
          <p:cNvSpPr txBox="1"/>
          <p:nvPr>
            <p:ph idx="3" type="subTitle"/>
          </p:nvPr>
        </p:nvSpPr>
        <p:spPr>
          <a:xfrm>
            <a:off x="5951276" y="3064926"/>
            <a:ext cx="2479500" cy="340200"/>
          </a:xfrm>
          <a:prstGeom prst="rect">
            <a:avLst/>
          </a:prstGeom>
        </p:spPr>
        <p:txBody>
          <a:bodyPr anchorCtr="0" anchor="t" bIns="91425" lIns="91425" spcFirstLastPara="1" rIns="91425" wrap="square" tIns="91425">
            <a:noAutofit/>
          </a:bodyPr>
          <a:lstStyle>
            <a:lvl1pPr lvl="0" rtl="0" algn="r">
              <a:spcBef>
                <a:spcPts val="0"/>
              </a:spcBef>
              <a:spcAft>
                <a:spcPts val="0"/>
              </a:spcAft>
              <a:buNone/>
              <a:defRPr b="1">
                <a:solidFill>
                  <a:schemeClr val="accent1"/>
                </a:solidFill>
              </a:defRPr>
            </a:lvl1pPr>
            <a:lvl2pPr lvl="1" rtl="0" algn="r">
              <a:spcBef>
                <a:spcPts val="1600"/>
              </a:spcBef>
              <a:spcAft>
                <a:spcPts val="0"/>
              </a:spcAft>
              <a:buNone/>
              <a:defRPr b="1">
                <a:solidFill>
                  <a:schemeClr val="accent1"/>
                </a:solidFill>
              </a:defRPr>
            </a:lvl2pPr>
            <a:lvl3pPr lvl="2" rtl="0" algn="r">
              <a:spcBef>
                <a:spcPts val="1600"/>
              </a:spcBef>
              <a:spcAft>
                <a:spcPts val="0"/>
              </a:spcAft>
              <a:buNone/>
              <a:defRPr b="1">
                <a:solidFill>
                  <a:schemeClr val="accent1"/>
                </a:solidFill>
              </a:defRPr>
            </a:lvl3pPr>
            <a:lvl4pPr lvl="3" rtl="0" algn="r">
              <a:spcBef>
                <a:spcPts val="1600"/>
              </a:spcBef>
              <a:spcAft>
                <a:spcPts val="0"/>
              </a:spcAft>
              <a:buNone/>
              <a:defRPr b="1">
                <a:solidFill>
                  <a:schemeClr val="accent1"/>
                </a:solidFill>
              </a:defRPr>
            </a:lvl4pPr>
            <a:lvl5pPr lvl="4" rtl="0" algn="r">
              <a:spcBef>
                <a:spcPts val="1600"/>
              </a:spcBef>
              <a:spcAft>
                <a:spcPts val="0"/>
              </a:spcAft>
              <a:buNone/>
              <a:defRPr b="1">
                <a:solidFill>
                  <a:schemeClr val="accent1"/>
                </a:solidFill>
              </a:defRPr>
            </a:lvl5pPr>
            <a:lvl6pPr lvl="5" rtl="0" algn="r">
              <a:spcBef>
                <a:spcPts val="1600"/>
              </a:spcBef>
              <a:spcAft>
                <a:spcPts val="0"/>
              </a:spcAft>
              <a:buNone/>
              <a:defRPr b="1">
                <a:solidFill>
                  <a:schemeClr val="accent1"/>
                </a:solidFill>
              </a:defRPr>
            </a:lvl6pPr>
            <a:lvl7pPr lvl="6" rtl="0" algn="r">
              <a:spcBef>
                <a:spcPts val="1600"/>
              </a:spcBef>
              <a:spcAft>
                <a:spcPts val="0"/>
              </a:spcAft>
              <a:buNone/>
              <a:defRPr b="1">
                <a:solidFill>
                  <a:schemeClr val="accent1"/>
                </a:solidFill>
              </a:defRPr>
            </a:lvl7pPr>
            <a:lvl8pPr lvl="7" rtl="0" algn="r">
              <a:spcBef>
                <a:spcPts val="1600"/>
              </a:spcBef>
              <a:spcAft>
                <a:spcPts val="0"/>
              </a:spcAft>
              <a:buNone/>
              <a:defRPr b="1">
                <a:solidFill>
                  <a:schemeClr val="accent1"/>
                </a:solidFill>
              </a:defRPr>
            </a:lvl8pPr>
            <a:lvl9pPr lvl="8" rtl="0" algn="r">
              <a:spcBef>
                <a:spcPts val="1600"/>
              </a:spcBef>
              <a:spcAft>
                <a:spcPts val="1600"/>
              </a:spcAft>
              <a:buNone/>
              <a:defRPr b="1">
                <a:solidFill>
                  <a:schemeClr val="accent1"/>
                </a:solidFill>
              </a:defRPr>
            </a:lvl9pPr>
          </a:lstStyle>
          <a:p/>
        </p:txBody>
      </p:sp>
      <p:sp>
        <p:nvSpPr>
          <p:cNvPr id="118" name="Google Shape;118;p19"/>
          <p:cNvSpPr txBox="1"/>
          <p:nvPr>
            <p:ph idx="4" type="subTitle"/>
          </p:nvPr>
        </p:nvSpPr>
        <p:spPr>
          <a:xfrm>
            <a:off x="5951276" y="3436049"/>
            <a:ext cx="2479500" cy="8727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None/>
              <a:defRPr sz="1400">
                <a:solidFill>
                  <a:schemeClr val="dk1"/>
                </a:solidFill>
              </a:defRPr>
            </a:lvl1pPr>
            <a:lvl2pPr lvl="1" rtl="0" algn="r">
              <a:lnSpc>
                <a:spcPct val="100000"/>
              </a:lnSpc>
              <a:spcBef>
                <a:spcPts val="0"/>
              </a:spcBef>
              <a:spcAft>
                <a:spcPts val="0"/>
              </a:spcAft>
              <a:buNone/>
              <a:defRPr sz="1400">
                <a:solidFill>
                  <a:schemeClr val="dk1"/>
                </a:solidFill>
              </a:defRPr>
            </a:lvl2pPr>
            <a:lvl3pPr lvl="2" rtl="0" algn="r">
              <a:lnSpc>
                <a:spcPct val="100000"/>
              </a:lnSpc>
              <a:spcBef>
                <a:spcPts val="0"/>
              </a:spcBef>
              <a:spcAft>
                <a:spcPts val="0"/>
              </a:spcAft>
              <a:buNone/>
              <a:defRPr sz="1400">
                <a:solidFill>
                  <a:schemeClr val="dk1"/>
                </a:solidFill>
              </a:defRPr>
            </a:lvl3pPr>
            <a:lvl4pPr lvl="3" rtl="0" algn="r">
              <a:lnSpc>
                <a:spcPct val="100000"/>
              </a:lnSpc>
              <a:spcBef>
                <a:spcPts val="0"/>
              </a:spcBef>
              <a:spcAft>
                <a:spcPts val="0"/>
              </a:spcAft>
              <a:buNone/>
              <a:defRPr sz="1400">
                <a:solidFill>
                  <a:schemeClr val="dk1"/>
                </a:solidFill>
              </a:defRPr>
            </a:lvl4pPr>
            <a:lvl5pPr lvl="4" rtl="0" algn="r">
              <a:lnSpc>
                <a:spcPct val="100000"/>
              </a:lnSpc>
              <a:spcBef>
                <a:spcPts val="0"/>
              </a:spcBef>
              <a:spcAft>
                <a:spcPts val="0"/>
              </a:spcAft>
              <a:buNone/>
              <a:defRPr sz="1400">
                <a:solidFill>
                  <a:schemeClr val="dk1"/>
                </a:solidFill>
              </a:defRPr>
            </a:lvl5pPr>
            <a:lvl6pPr lvl="5" rtl="0" algn="r">
              <a:lnSpc>
                <a:spcPct val="100000"/>
              </a:lnSpc>
              <a:spcBef>
                <a:spcPts val="0"/>
              </a:spcBef>
              <a:spcAft>
                <a:spcPts val="0"/>
              </a:spcAft>
              <a:buNone/>
              <a:defRPr sz="1400">
                <a:solidFill>
                  <a:schemeClr val="dk1"/>
                </a:solidFill>
              </a:defRPr>
            </a:lvl6pPr>
            <a:lvl7pPr lvl="6" rtl="0" algn="r">
              <a:lnSpc>
                <a:spcPct val="100000"/>
              </a:lnSpc>
              <a:spcBef>
                <a:spcPts val="0"/>
              </a:spcBef>
              <a:spcAft>
                <a:spcPts val="0"/>
              </a:spcAft>
              <a:buNone/>
              <a:defRPr sz="1400">
                <a:solidFill>
                  <a:schemeClr val="dk1"/>
                </a:solidFill>
              </a:defRPr>
            </a:lvl7pPr>
            <a:lvl8pPr lvl="7" rtl="0" algn="r">
              <a:lnSpc>
                <a:spcPct val="100000"/>
              </a:lnSpc>
              <a:spcBef>
                <a:spcPts val="0"/>
              </a:spcBef>
              <a:spcAft>
                <a:spcPts val="0"/>
              </a:spcAft>
              <a:buNone/>
              <a:defRPr sz="1400">
                <a:solidFill>
                  <a:schemeClr val="dk1"/>
                </a:solidFill>
              </a:defRPr>
            </a:lvl8pPr>
            <a:lvl9pPr lvl="8" rtl="0" algn="r">
              <a:lnSpc>
                <a:spcPct val="100000"/>
              </a:lnSpc>
              <a:spcBef>
                <a:spcPts val="0"/>
              </a:spcBef>
              <a:spcAft>
                <a:spcPts val="0"/>
              </a:spcAft>
              <a:buNone/>
              <a:defRPr sz="1400">
                <a:solidFill>
                  <a:schemeClr val="dk1"/>
                </a:solidFill>
              </a:defRPr>
            </a:lvl9pPr>
          </a:lstStyle>
          <a:p/>
        </p:txBody>
      </p:sp>
      <p:sp>
        <p:nvSpPr>
          <p:cNvPr id="119" name="Google Shape;119;p19"/>
          <p:cNvSpPr txBox="1"/>
          <p:nvPr>
            <p:ph idx="5" type="subTitle"/>
          </p:nvPr>
        </p:nvSpPr>
        <p:spPr>
          <a:xfrm>
            <a:off x="3156090" y="1570850"/>
            <a:ext cx="2479500" cy="423900"/>
          </a:xfrm>
          <a:prstGeom prst="rect">
            <a:avLst/>
          </a:prstGeom>
        </p:spPr>
        <p:txBody>
          <a:bodyPr anchorCtr="0" anchor="t" bIns="91425" lIns="91425" spcFirstLastPara="1" rIns="91425" wrap="square" tIns="91425">
            <a:noAutofit/>
          </a:bodyPr>
          <a:lstStyle>
            <a:lvl1pPr lvl="0" rtl="0" algn="r">
              <a:spcBef>
                <a:spcPts val="0"/>
              </a:spcBef>
              <a:spcAft>
                <a:spcPts val="0"/>
              </a:spcAft>
              <a:buNone/>
              <a:defRPr b="1">
                <a:solidFill>
                  <a:schemeClr val="accent1"/>
                </a:solidFill>
              </a:defRPr>
            </a:lvl1pPr>
            <a:lvl2pPr lvl="1" rtl="0" algn="r">
              <a:spcBef>
                <a:spcPts val="1600"/>
              </a:spcBef>
              <a:spcAft>
                <a:spcPts val="0"/>
              </a:spcAft>
              <a:buNone/>
              <a:defRPr b="1">
                <a:solidFill>
                  <a:schemeClr val="accent1"/>
                </a:solidFill>
              </a:defRPr>
            </a:lvl2pPr>
            <a:lvl3pPr lvl="2" rtl="0" algn="r">
              <a:spcBef>
                <a:spcPts val="1600"/>
              </a:spcBef>
              <a:spcAft>
                <a:spcPts val="0"/>
              </a:spcAft>
              <a:buNone/>
              <a:defRPr b="1">
                <a:solidFill>
                  <a:schemeClr val="accent1"/>
                </a:solidFill>
              </a:defRPr>
            </a:lvl3pPr>
            <a:lvl4pPr lvl="3" rtl="0" algn="r">
              <a:spcBef>
                <a:spcPts val="1600"/>
              </a:spcBef>
              <a:spcAft>
                <a:spcPts val="0"/>
              </a:spcAft>
              <a:buNone/>
              <a:defRPr b="1">
                <a:solidFill>
                  <a:schemeClr val="accent1"/>
                </a:solidFill>
              </a:defRPr>
            </a:lvl4pPr>
            <a:lvl5pPr lvl="4" rtl="0" algn="r">
              <a:spcBef>
                <a:spcPts val="1600"/>
              </a:spcBef>
              <a:spcAft>
                <a:spcPts val="0"/>
              </a:spcAft>
              <a:buNone/>
              <a:defRPr b="1">
                <a:solidFill>
                  <a:schemeClr val="accent1"/>
                </a:solidFill>
              </a:defRPr>
            </a:lvl5pPr>
            <a:lvl6pPr lvl="5" rtl="0" algn="r">
              <a:spcBef>
                <a:spcPts val="1600"/>
              </a:spcBef>
              <a:spcAft>
                <a:spcPts val="0"/>
              </a:spcAft>
              <a:buNone/>
              <a:defRPr b="1">
                <a:solidFill>
                  <a:schemeClr val="accent1"/>
                </a:solidFill>
              </a:defRPr>
            </a:lvl6pPr>
            <a:lvl7pPr lvl="6" rtl="0" algn="r">
              <a:spcBef>
                <a:spcPts val="1600"/>
              </a:spcBef>
              <a:spcAft>
                <a:spcPts val="0"/>
              </a:spcAft>
              <a:buNone/>
              <a:defRPr b="1">
                <a:solidFill>
                  <a:schemeClr val="accent1"/>
                </a:solidFill>
              </a:defRPr>
            </a:lvl7pPr>
            <a:lvl8pPr lvl="7" rtl="0" algn="r">
              <a:spcBef>
                <a:spcPts val="1600"/>
              </a:spcBef>
              <a:spcAft>
                <a:spcPts val="0"/>
              </a:spcAft>
              <a:buNone/>
              <a:defRPr b="1">
                <a:solidFill>
                  <a:schemeClr val="accent1"/>
                </a:solidFill>
              </a:defRPr>
            </a:lvl8pPr>
            <a:lvl9pPr lvl="8" rtl="0" algn="r">
              <a:spcBef>
                <a:spcPts val="1600"/>
              </a:spcBef>
              <a:spcAft>
                <a:spcPts val="1600"/>
              </a:spcAft>
              <a:buNone/>
              <a:defRPr b="1">
                <a:solidFill>
                  <a:schemeClr val="accent1"/>
                </a:solidFill>
              </a:defRPr>
            </a:lvl9pPr>
          </a:lstStyle>
          <a:p/>
        </p:txBody>
      </p:sp>
      <p:sp>
        <p:nvSpPr>
          <p:cNvPr id="120" name="Google Shape;120;p19"/>
          <p:cNvSpPr txBox="1"/>
          <p:nvPr>
            <p:ph idx="6" type="subTitle"/>
          </p:nvPr>
        </p:nvSpPr>
        <p:spPr>
          <a:xfrm>
            <a:off x="3156036" y="1941975"/>
            <a:ext cx="2479500" cy="8727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None/>
              <a:defRPr sz="1400">
                <a:solidFill>
                  <a:schemeClr val="dk1"/>
                </a:solidFill>
              </a:defRPr>
            </a:lvl1pPr>
            <a:lvl2pPr lvl="1" rtl="0" algn="r">
              <a:lnSpc>
                <a:spcPct val="100000"/>
              </a:lnSpc>
              <a:spcBef>
                <a:spcPts val="0"/>
              </a:spcBef>
              <a:spcAft>
                <a:spcPts val="0"/>
              </a:spcAft>
              <a:buNone/>
              <a:defRPr sz="1400">
                <a:solidFill>
                  <a:schemeClr val="dk1"/>
                </a:solidFill>
              </a:defRPr>
            </a:lvl2pPr>
            <a:lvl3pPr lvl="2" rtl="0" algn="r">
              <a:lnSpc>
                <a:spcPct val="100000"/>
              </a:lnSpc>
              <a:spcBef>
                <a:spcPts val="0"/>
              </a:spcBef>
              <a:spcAft>
                <a:spcPts val="0"/>
              </a:spcAft>
              <a:buNone/>
              <a:defRPr sz="1400">
                <a:solidFill>
                  <a:schemeClr val="dk1"/>
                </a:solidFill>
              </a:defRPr>
            </a:lvl3pPr>
            <a:lvl4pPr lvl="3" rtl="0" algn="r">
              <a:lnSpc>
                <a:spcPct val="100000"/>
              </a:lnSpc>
              <a:spcBef>
                <a:spcPts val="0"/>
              </a:spcBef>
              <a:spcAft>
                <a:spcPts val="0"/>
              </a:spcAft>
              <a:buNone/>
              <a:defRPr sz="1400">
                <a:solidFill>
                  <a:schemeClr val="dk1"/>
                </a:solidFill>
              </a:defRPr>
            </a:lvl4pPr>
            <a:lvl5pPr lvl="4" rtl="0" algn="r">
              <a:lnSpc>
                <a:spcPct val="100000"/>
              </a:lnSpc>
              <a:spcBef>
                <a:spcPts val="0"/>
              </a:spcBef>
              <a:spcAft>
                <a:spcPts val="0"/>
              </a:spcAft>
              <a:buNone/>
              <a:defRPr sz="1400">
                <a:solidFill>
                  <a:schemeClr val="dk1"/>
                </a:solidFill>
              </a:defRPr>
            </a:lvl5pPr>
            <a:lvl6pPr lvl="5" rtl="0" algn="r">
              <a:lnSpc>
                <a:spcPct val="100000"/>
              </a:lnSpc>
              <a:spcBef>
                <a:spcPts val="0"/>
              </a:spcBef>
              <a:spcAft>
                <a:spcPts val="0"/>
              </a:spcAft>
              <a:buNone/>
              <a:defRPr sz="1400">
                <a:solidFill>
                  <a:schemeClr val="dk1"/>
                </a:solidFill>
              </a:defRPr>
            </a:lvl6pPr>
            <a:lvl7pPr lvl="6" rtl="0" algn="r">
              <a:lnSpc>
                <a:spcPct val="100000"/>
              </a:lnSpc>
              <a:spcBef>
                <a:spcPts val="0"/>
              </a:spcBef>
              <a:spcAft>
                <a:spcPts val="0"/>
              </a:spcAft>
              <a:buNone/>
              <a:defRPr sz="1400">
                <a:solidFill>
                  <a:schemeClr val="dk1"/>
                </a:solidFill>
              </a:defRPr>
            </a:lvl7pPr>
            <a:lvl8pPr lvl="7" rtl="0" algn="r">
              <a:lnSpc>
                <a:spcPct val="100000"/>
              </a:lnSpc>
              <a:spcBef>
                <a:spcPts val="0"/>
              </a:spcBef>
              <a:spcAft>
                <a:spcPts val="0"/>
              </a:spcAft>
              <a:buNone/>
              <a:defRPr sz="1400">
                <a:solidFill>
                  <a:schemeClr val="dk1"/>
                </a:solidFill>
              </a:defRPr>
            </a:lvl8pPr>
            <a:lvl9pPr lvl="8" rtl="0" algn="r">
              <a:lnSpc>
                <a:spcPct val="100000"/>
              </a:lnSpc>
              <a:spcBef>
                <a:spcPts val="0"/>
              </a:spcBef>
              <a:spcAft>
                <a:spcPts val="0"/>
              </a:spcAft>
              <a:buNone/>
              <a:defRPr sz="1400">
                <a:solidFill>
                  <a:schemeClr val="dk1"/>
                </a:solidFill>
              </a:defRPr>
            </a:lvl9pPr>
          </a:lstStyle>
          <a:p/>
        </p:txBody>
      </p:sp>
      <p:sp>
        <p:nvSpPr>
          <p:cNvPr id="121" name="Google Shape;121;p19"/>
          <p:cNvSpPr txBox="1"/>
          <p:nvPr>
            <p:ph idx="7" type="subTitle"/>
          </p:nvPr>
        </p:nvSpPr>
        <p:spPr>
          <a:xfrm>
            <a:off x="3156026" y="3064926"/>
            <a:ext cx="2479500" cy="340200"/>
          </a:xfrm>
          <a:prstGeom prst="rect">
            <a:avLst/>
          </a:prstGeom>
        </p:spPr>
        <p:txBody>
          <a:bodyPr anchorCtr="0" anchor="t" bIns="91425" lIns="91425" spcFirstLastPara="1" rIns="91425" wrap="square" tIns="91425">
            <a:noAutofit/>
          </a:bodyPr>
          <a:lstStyle>
            <a:lvl1pPr lvl="0" rtl="0" algn="r">
              <a:spcBef>
                <a:spcPts val="0"/>
              </a:spcBef>
              <a:spcAft>
                <a:spcPts val="0"/>
              </a:spcAft>
              <a:buNone/>
              <a:defRPr b="1">
                <a:solidFill>
                  <a:schemeClr val="accent1"/>
                </a:solidFill>
              </a:defRPr>
            </a:lvl1pPr>
            <a:lvl2pPr lvl="1" rtl="0" algn="r">
              <a:spcBef>
                <a:spcPts val="1600"/>
              </a:spcBef>
              <a:spcAft>
                <a:spcPts val="0"/>
              </a:spcAft>
              <a:buNone/>
              <a:defRPr b="1">
                <a:solidFill>
                  <a:schemeClr val="accent1"/>
                </a:solidFill>
              </a:defRPr>
            </a:lvl2pPr>
            <a:lvl3pPr lvl="2" rtl="0" algn="r">
              <a:spcBef>
                <a:spcPts val="1600"/>
              </a:spcBef>
              <a:spcAft>
                <a:spcPts val="0"/>
              </a:spcAft>
              <a:buNone/>
              <a:defRPr b="1">
                <a:solidFill>
                  <a:schemeClr val="accent1"/>
                </a:solidFill>
              </a:defRPr>
            </a:lvl3pPr>
            <a:lvl4pPr lvl="3" rtl="0" algn="r">
              <a:spcBef>
                <a:spcPts val="1600"/>
              </a:spcBef>
              <a:spcAft>
                <a:spcPts val="0"/>
              </a:spcAft>
              <a:buNone/>
              <a:defRPr b="1">
                <a:solidFill>
                  <a:schemeClr val="accent1"/>
                </a:solidFill>
              </a:defRPr>
            </a:lvl4pPr>
            <a:lvl5pPr lvl="4" rtl="0" algn="r">
              <a:spcBef>
                <a:spcPts val="1600"/>
              </a:spcBef>
              <a:spcAft>
                <a:spcPts val="0"/>
              </a:spcAft>
              <a:buNone/>
              <a:defRPr b="1">
                <a:solidFill>
                  <a:schemeClr val="accent1"/>
                </a:solidFill>
              </a:defRPr>
            </a:lvl5pPr>
            <a:lvl6pPr lvl="5" rtl="0" algn="r">
              <a:spcBef>
                <a:spcPts val="1600"/>
              </a:spcBef>
              <a:spcAft>
                <a:spcPts val="0"/>
              </a:spcAft>
              <a:buNone/>
              <a:defRPr b="1">
                <a:solidFill>
                  <a:schemeClr val="accent1"/>
                </a:solidFill>
              </a:defRPr>
            </a:lvl6pPr>
            <a:lvl7pPr lvl="6" rtl="0" algn="r">
              <a:spcBef>
                <a:spcPts val="1600"/>
              </a:spcBef>
              <a:spcAft>
                <a:spcPts val="0"/>
              </a:spcAft>
              <a:buNone/>
              <a:defRPr b="1">
                <a:solidFill>
                  <a:schemeClr val="accent1"/>
                </a:solidFill>
              </a:defRPr>
            </a:lvl7pPr>
            <a:lvl8pPr lvl="7" rtl="0" algn="r">
              <a:spcBef>
                <a:spcPts val="1600"/>
              </a:spcBef>
              <a:spcAft>
                <a:spcPts val="0"/>
              </a:spcAft>
              <a:buNone/>
              <a:defRPr b="1">
                <a:solidFill>
                  <a:schemeClr val="accent1"/>
                </a:solidFill>
              </a:defRPr>
            </a:lvl8pPr>
            <a:lvl9pPr lvl="8" rtl="0" algn="r">
              <a:spcBef>
                <a:spcPts val="1600"/>
              </a:spcBef>
              <a:spcAft>
                <a:spcPts val="1600"/>
              </a:spcAft>
              <a:buNone/>
              <a:defRPr b="1">
                <a:solidFill>
                  <a:schemeClr val="accent1"/>
                </a:solidFill>
              </a:defRPr>
            </a:lvl9pPr>
          </a:lstStyle>
          <a:p/>
        </p:txBody>
      </p:sp>
      <p:sp>
        <p:nvSpPr>
          <p:cNvPr id="122" name="Google Shape;122;p19"/>
          <p:cNvSpPr txBox="1"/>
          <p:nvPr>
            <p:ph idx="8" type="subTitle"/>
          </p:nvPr>
        </p:nvSpPr>
        <p:spPr>
          <a:xfrm>
            <a:off x="3155976" y="3436049"/>
            <a:ext cx="2479500" cy="8727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None/>
              <a:defRPr sz="1400">
                <a:solidFill>
                  <a:schemeClr val="dk1"/>
                </a:solidFill>
              </a:defRPr>
            </a:lvl1pPr>
            <a:lvl2pPr lvl="1" rtl="0" algn="r">
              <a:lnSpc>
                <a:spcPct val="100000"/>
              </a:lnSpc>
              <a:spcBef>
                <a:spcPts val="1600"/>
              </a:spcBef>
              <a:spcAft>
                <a:spcPts val="0"/>
              </a:spcAft>
              <a:buNone/>
              <a:defRPr sz="1400">
                <a:solidFill>
                  <a:schemeClr val="dk1"/>
                </a:solidFill>
              </a:defRPr>
            </a:lvl2pPr>
            <a:lvl3pPr lvl="2" rtl="0" algn="r">
              <a:lnSpc>
                <a:spcPct val="100000"/>
              </a:lnSpc>
              <a:spcBef>
                <a:spcPts val="1600"/>
              </a:spcBef>
              <a:spcAft>
                <a:spcPts val="0"/>
              </a:spcAft>
              <a:buNone/>
              <a:defRPr sz="1400">
                <a:solidFill>
                  <a:schemeClr val="dk1"/>
                </a:solidFill>
              </a:defRPr>
            </a:lvl3pPr>
            <a:lvl4pPr lvl="3" rtl="0" algn="r">
              <a:lnSpc>
                <a:spcPct val="100000"/>
              </a:lnSpc>
              <a:spcBef>
                <a:spcPts val="1600"/>
              </a:spcBef>
              <a:spcAft>
                <a:spcPts val="0"/>
              </a:spcAft>
              <a:buNone/>
              <a:defRPr sz="1400">
                <a:solidFill>
                  <a:schemeClr val="dk1"/>
                </a:solidFill>
              </a:defRPr>
            </a:lvl4pPr>
            <a:lvl5pPr lvl="4" rtl="0" algn="r">
              <a:lnSpc>
                <a:spcPct val="100000"/>
              </a:lnSpc>
              <a:spcBef>
                <a:spcPts val="1600"/>
              </a:spcBef>
              <a:spcAft>
                <a:spcPts val="0"/>
              </a:spcAft>
              <a:buNone/>
              <a:defRPr sz="1400">
                <a:solidFill>
                  <a:schemeClr val="dk1"/>
                </a:solidFill>
              </a:defRPr>
            </a:lvl5pPr>
            <a:lvl6pPr lvl="5" rtl="0" algn="r">
              <a:lnSpc>
                <a:spcPct val="100000"/>
              </a:lnSpc>
              <a:spcBef>
                <a:spcPts val="1600"/>
              </a:spcBef>
              <a:spcAft>
                <a:spcPts val="0"/>
              </a:spcAft>
              <a:buNone/>
              <a:defRPr sz="1400">
                <a:solidFill>
                  <a:schemeClr val="dk1"/>
                </a:solidFill>
              </a:defRPr>
            </a:lvl6pPr>
            <a:lvl7pPr lvl="6" rtl="0" algn="r">
              <a:lnSpc>
                <a:spcPct val="100000"/>
              </a:lnSpc>
              <a:spcBef>
                <a:spcPts val="1600"/>
              </a:spcBef>
              <a:spcAft>
                <a:spcPts val="0"/>
              </a:spcAft>
              <a:buNone/>
              <a:defRPr sz="1400">
                <a:solidFill>
                  <a:schemeClr val="dk1"/>
                </a:solidFill>
              </a:defRPr>
            </a:lvl7pPr>
            <a:lvl8pPr lvl="7" rtl="0" algn="r">
              <a:lnSpc>
                <a:spcPct val="100000"/>
              </a:lnSpc>
              <a:spcBef>
                <a:spcPts val="1600"/>
              </a:spcBef>
              <a:spcAft>
                <a:spcPts val="0"/>
              </a:spcAft>
              <a:buNone/>
              <a:defRPr sz="1400">
                <a:solidFill>
                  <a:schemeClr val="dk1"/>
                </a:solidFill>
              </a:defRPr>
            </a:lvl8pPr>
            <a:lvl9pPr lvl="8" rtl="0" algn="r">
              <a:lnSpc>
                <a:spcPct val="100000"/>
              </a:lnSpc>
              <a:spcBef>
                <a:spcPts val="1600"/>
              </a:spcBef>
              <a:spcAft>
                <a:spcPts val="1600"/>
              </a:spcAft>
              <a:buNone/>
              <a:defRPr sz="1400">
                <a:solidFill>
                  <a:schemeClr val="dk1"/>
                </a:solidFill>
              </a:defRPr>
            </a:lvl9pPr>
          </a:lstStyle>
          <a:p/>
        </p:txBody>
      </p:sp>
      <p:sp>
        <p:nvSpPr>
          <p:cNvPr id="123" name="Google Shape;123;p19"/>
          <p:cNvSpPr txBox="1"/>
          <p:nvPr>
            <p:ph type="title"/>
          </p:nvPr>
        </p:nvSpPr>
        <p:spPr>
          <a:xfrm>
            <a:off x="717800" y="383175"/>
            <a:ext cx="7708200" cy="5727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p:txBody>
      </p:sp>
      <p:sp>
        <p:nvSpPr>
          <p:cNvPr id="124" name="Google Shape;124;p19"/>
          <p:cNvSpPr/>
          <p:nvPr/>
        </p:nvSpPr>
        <p:spPr>
          <a:xfrm rot="10800000">
            <a:off x="0" y="2571750"/>
            <a:ext cx="1216200" cy="25716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9"/>
          <p:cNvSpPr/>
          <p:nvPr/>
        </p:nvSpPr>
        <p:spPr>
          <a:xfrm rot="10800000">
            <a:off x="1216200" y="1061825"/>
            <a:ext cx="1216200" cy="1509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1">
  <p:cSld name="CUSTOM_6">
    <p:spTree>
      <p:nvGrpSpPr>
        <p:cNvPr id="126" name="Shape 126"/>
        <p:cNvGrpSpPr/>
        <p:nvPr/>
      </p:nvGrpSpPr>
      <p:grpSpPr>
        <a:xfrm>
          <a:off x="0" y="0"/>
          <a:ext cx="0" cy="0"/>
          <a:chOff x="0" y="0"/>
          <a:chExt cx="0" cy="0"/>
        </a:xfrm>
      </p:grpSpPr>
      <p:sp>
        <p:nvSpPr>
          <p:cNvPr id="127" name="Google Shape;127;p20"/>
          <p:cNvSpPr txBox="1"/>
          <p:nvPr>
            <p:ph type="title"/>
          </p:nvPr>
        </p:nvSpPr>
        <p:spPr>
          <a:xfrm>
            <a:off x="3984975" y="1495800"/>
            <a:ext cx="4055400" cy="723000"/>
          </a:xfrm>
          <a:prstGeom prst="rect">
            <a:avLst/>
          </a:prstGeom>
        </p:spPr>
        <p:txBody>
          <a:bodyPr anchorCtr="0" anchor="t" bIns="91425" lIns="91425" spcFirstLastPara="1" rIns="91425" wrap="square" tIns="91425">
            <a:noAutofit/>
          </a:bodyPr>
          <a:lstStyle>
            <a:lvl1pPr lvl="0" algn="r">
              <a:spcBef>
                <a:spcPts val="0"/>
              </a:spcBef>
              <a:spcAft>
                <a:spcPts val="0"/>
              </a:spcAft>
              <a:buClr>
                <a:schemeClr val="accent1"/>
              </a:buClr>
              <a:buSzPts val="2800"/>
              <a:buNone/>
              <a:defRPr>
                <a:solidFill>
                  <a:schemeClr val="accen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28" name="Google Shape;128;p20"/>
          <p:cNvSpPr txBox="1"/>
          <p:nvPr>
            <p:ph idx="1" type="subTitle"/>
          </p:nvPr>
        </p:nvSpPr>
        <p:spPr>
          <a:xfrm>
            <a:off x="3994375" y="2142600"/>
            <a:ext cx="4055400" cy="1505100"/>
          </a:xfrm>
          <a:prstGeom prst="rect">
            <a:avLst/>
          </a:prstGeom>
        </p:spPr>
        <p:txBody>
          <a:bodyPr anchorCtr="0" anchor="t" bIns="91425" lIns="91425" spcFirstLastPara="1" rIns="91425" wrap="square" tIns="91425">
            <a:noAutofit/>
          </a:bodyPr>
          <a:lstStyle>
            <a:lvl1pPr lvl="0" algn="r">
              <a:spcBef>
                <a:spcPts val="0"/>
              </a:spcBef>
              <a:spcAft>
                <a:spcPts val="0"/>
              </a:spcAft>
              <a:buClr>
                <a:schemeClr val="dk1"/>
              </a:buClr>
              <a:buSzPts val="1400"/>
              <a:buNone/>
              <a:defRPr sz="1400">
                <a:solidFill>
                  <a:schemeClr val="dk1"/>
                </a:solidFill>
              </a:defRPr>
            </a:lvl1pPr>
            <a:lvl2pPr lvl="1">
              <a:spcBef>
                <a:spcPts val="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p:txBody>
      </p:sp>
      <p:sp>
        <p:nvSpPr>
          <p:cNvPr id="129" name="Google Shape;129;p20"/>
          <p:cNvSpPr/>
          <p:nvPr/>
        </p:nvSpPr>
        <p:spPr>
          <a:xfrm flipH="1" rot="10800000">
            <a:off x="0" y="2571825"/>
            <a:ext cx="1216200" cy="2571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0"/>
          <p:cNvSpPr/>
          <p:nvPr/>
        </p:nvSpPr>
        <p:spPr>
          <a:xfrm flipH="1" rot="10800000">
            <a:off x="1219200" y="1247175"/>
            <a:ext cx="1216200" cy="1324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 name="Shape 12"/>
        <p:cNvGrpSpPr/>
        <p:nvPr/>
      </p:nvGrpSpPr>
      <p:grpSpPr>
        <a:xfrm>
          <a:off x="0" y="0"/>
          <a:ext cx="0" cy="0"/>
          <a:chOff x="0" y="0"/>
          <a:chExt cx="0" cy="0"/>
        </a:xfrm>
      </p:grpSpPr>
      <p:sp>
        <p:nvSpPr>
          <p:cNvPr id="13" name="Google Shape;13;p3"/>
          <p:cNvSpPr txBox="1"/>
          <p:nvPr>
            <p:ph type="title"/>
          </p:nvPr>
        </p:nvSpPr>
        <p:spPr>
          <a:xfrm>
            <a:off x="3968425" y="2227050"/>
            <a:ext cx="4462500" cy="841800"/>
          </a:xfrm>
          <a:prstGeom prst="rect">
            <a:avLst/>
          </a:prstGeom>
        </p:spPr>
        <p:txBody>
          <a:bodyPr anchorCtr="0" anchor="ctr" bIns="91425" lIns="91425" spcFirstLastPara="1" rIns="91425" wrap="square" tIns="91425">
            <a:noAutofit/>
          </a:bodyPr>
          <a:lstStyle>
            <a:lvl1pPr lvl="0" algn="r">
              <a:spcBef>
                <a:spcPts val="0"/>
              </a:spcBef>
              <a:spcAft>
                <a:spcPts val="0"/>
              </a:spcAft>
              <a:buSzPts val="3600"/>
              <a:buNone/>
              <a:defRPr sz="4700">
                <a:solidFill>
                  <a:schemeClr val="accen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4" name="Google Shape;14;p3"/>
          <p:cNvSpPr txBox="1"/>
          <p:nvPr>
            <p:ph idx="1" type="subTitle"/>
          </p:nvPr>
        </p:nvSpPr>
        <p:spPr>
          <a:xfrm>
            <a:off x="3968275" y="3045375"/>
            <a:ext cx="4462500" cy="678000"/>
          </a:xfrm>
          <a:prstGeom prst="rect">
            <a:avLst/>
          </a:prstGeom>
        </p:spPr>
        <p:txBody>
          <a:bodyPr anchorCtr="0" anchor="t" bIns="91425" lIns="91425" spcFirstLastPara="1" rIns="91425" wrap="square" tIns="91425">
            <a:noAutofit/>
          </a:bodyPr>
          <a:lstStyle>
            <a:lvl1pPr lvl="0" algn="r">
              <a:spcBef>
                <a:spcPts val="0"/>
              </a:spcBef>
              <a:spcAft>
                <a:spcPts val="0"/>
              </a:spcAft>
              <a:buSzPts val="1800"/>
              <a:buNone/>
              <a:defRPr sz="1400"/>
            </a:lvl1pPr>
            <a:lvl2pPr lvl="1">
              <a:spcBef>
                <a:spcPts val="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p:txBody>
      </p:sp>
      <p:sp>
        <p:nvSpPr>
          <p:cNvPr id="15" name="Google Shape;15;p3"/>
          <p:cNvSpPr txBox="1"/>
          <p:nvPr>
            <p:ph hasCustomPrompt="1" idx="2" type="title"/>
          </p:nvPr>
        </p:nvSpPr>
        <p:spPr>
          <a:xfrm>
            <a:off x="3968350" y="1262325"/>
            <a:ext cx="4462500" cy="1141800"/>
          </a:xfrm>
          <a:prstGeom prst="rect">
            <a:avLst/>
          </a:prstGeom>
        </p:spPr>
        <p:txBody>
          <a:bodyPr anchorCtr="0" anchor="b" bIns="91425" lIns="91425" spcFirstLastPara="1" rIns="91425" wrap="square" tIns="91425">
            <a:noAutofit/>
          </a:bodyPr>
          <a:lstStyle>
            <a:lvl1pPr lvl="0" rtl="0" algn="r">
              <a:spcBef>
                <a:spcPts val="0"/>
              </a:spcBef>
              <a:spcAft>
                <a:spcPts val="0"/>
              </a:spcAft>
              <a:buSzPts val="7200"/>
              <a:buNone/>
              <a:defRPr sz="7200">
                <a:solidFill>
                  <a:schemeClr val="dk2"/>
                </a:solidFill>
              </a:defRPr>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a:r>
              <a:t>xx%</a:t>
            </a:r>
          </a:p>
        </p:txBody>
      </p:sp>
      <p:sp>
        <p:nvSpPr>
          <p:cNvPr id="16" name="Google Shape;16;p3"/>
          <p:cNvSpPr/>
          <p:nvPr/>
        </p:nvSpPr>
        <p:spPr>
          <a:xfrm flipH="1" rot="10800000">
            <a:off x="1441925" y="2571600"/>
            <a:ext cx="1216200" cy="15924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p:nvPr/>
        </p:nvSpPr>
        <p:spPr>
          <a:xfrm flipH="1" rot="10800000">
            <a:off x="2658125" y="0"/>
            <a:ext cx="12162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2">
  <p:cSld name="CUSTOM_10">
    <p:spTree>
      <p:nvGrpSpPr>
        <p:cNvPr id="131" name="Shape 131"/>
        <p:cNvGrpSpPr/>
        <p:nvPr/>
      </p:nvGrpSpPr>
      <p:grpSpPr>
        <a:xfrm>
          <a:off x="0" y="0"/>
          <a:ext cx="0" cy="0"/>
          <a:chOff x="0" y="0"/>
          <a:chExt cx="0" cy="0"/>
        </a:xfrm>
      </p:grpSpPr>
      <p:sp>
        <p:nvSpPr>
          <p:cNvPr id="132" name="Google Shape;132;p21"/>
          <p:cNvSpPr txBox="1"/>
          <p:nvPr>
            <p:ph type="title"/>
          </p:nvPr>
        </p:nvSpPr>
        <p:spPr>
          <a:xfrm>
            <a:off x="3730075" y="1631700"/>
            <a:ext cx="4700700" cy="10902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accent1"/>
              </a:buClr>
              <a:buSzPts val="2800"/>
              <a:buNone/>
              <a:defRPr sz="300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3" name="Google Shape;133;p21"/>
          <p:cNvSpPr txBox="1"/>
          <p:nvPr>
            <p:ph idx="1" type="subTitle"/>
          </p:nvPr>
        </p:nvSpPr>
        <p:spPr>
          <a:xfrm>
            <a:off x="3730075" y="2726700"/>
            <a:ext cx="4700700" cy="8613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dk1"/>
              </a:buClr>
              <a:buSzPts val="1400"/>
              <a:buNone/>
              <a:defRPr sz="1400">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34" name="Google Shape;134;p21"/>
          <p:cNvSpPr/>
          <p:nvPr/>
        </p:nvSpPr>
        <p:spPr>
          <a:xfrm flipH="1" rot="10800000">
            <a:off x="2110925" y="0"/>
            <a:ext cx="1216200" cy="2571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1"/>
          <p:cNvSpPr/>
          <p:nvPr/>
        </p:nvSpPr>
        <p:spPr>
          <a:xfrm flipH="1" rot="10800000">
            <a:off x="0" y="2571750"/>
            <a:ext cx="1216200" cy="25716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4">
    <p:spTree>
      <p:nvGrpSpPr>
        <p:cNvPr id="136" name="Shape 136"/>
        <p:cNvGrpSpPr/>
        <p:nvPr/>
      </p:nvGrpSpPr>
      <p:grpSpPr>
        <a:xfrm>
          <a:off x="0" y="0"/>
          <a:ext cx="0" cy="0"/>
          <a:chOff x="0" y="0"/>
          <a:chExt cx="0" cy="0"/>
        </a:xfrm>
      </p:grpSpPr>
      <p:sp>
        <p:nvSpPr>
          <p:cNvPr id="137" name="Google Shape;137;p22"/>
          <p:cNvSpPr txBox="1"/>
          <p:nvPr>
            <p:ph type="title"/>
          </p:nvPr>
        </p:nvSpPr>
        <p:spPr>
          <a:xfrm>
            <a:off x="717800" y="383175"/>
            <a:ext cx="7708200" cy="936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7">
    <p:spTree>
      <p:nvGrpSpPr>
        <p:cNvPr id="138" name="Shape 138"/>
        <p:cNvGrpSpPr/>
        <p:nvPr/>
      </p:nvGrpSpPr>
      <p:grpSpPr>
        <a:xfrm>
          <a:off x="0" y="0"/>
          <a:ext cx="0" cy="0"/>
          <a:chOff x="0" y="0"/>
          <a:chExt cx="0" cy="0"/>
        </a:xfrm>
      </p:grpSpPr>
      <p:sp>
        <p:nvSpPr>
          <p:cNvPr id="139" name="Google Shape;139;p23"/>
          <p:cNvSpPr txBox="1"/>
          <p:nvPr>
            <p:ph type="title"/>
          </p:nvPr>
        </p:nvSpPr>
        <p:spPr>
          <a:xfrm>
            <a:off x="717800" y="383175"/>
            <a:ext cx="7708200" cy="936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p:txBody>
      </p:sp>
      <p:sp>
        <p:nvSpPr>
          <p:cNvPr id="140" name="Google Shape;140;p23"/>
          <p:cNvSpPr/>
          <p:nvPr/>
        </p:nvSpPr>
        <p:spPr>
          <a:xfrm flipH="1">
            <a:off x="50" y="4834275"/>
            <a:ext cx="4572000" cy="309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3"/>
          <p:cNvSpPr/>
          <p:nvPr/>
        </p:nvSpPr>
        <p:spPr>
          <a:xfrm flipH="1">
            <a:off x="4572000" y="4834275"/>
            <a:ext cx="4572000" cy="3093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9">
    <p:spTree>
      <p:nvGrpSpPr>
        <p:cNvPr id="142" name="Shape 142"/>
        <p:cNvGrpSpPr/>
        <p:nvPr/>
      </p:nvGrpSpPr>
      <p:grpSpPr>
        <a:xfrm>
          <a:off x="0" y="0"/>
          <a:ext cx="0" cy="0"/>
          <a:chOff x="0" y="0"/>
          <a:chExt cx="0" cy="0"/>
        </a:xfrm>
      </p:grpSpPr>
      <p:sp>
        <p:nvSpPr>
          <p:cNvPr id="143" name="Google Shape;143;p24"/>
          <p:cNvSpPr txBox="1"/>
          <p:nvPr>
            <p:ph type="title"/>
          </p:nvPr>
        </p:nvSpPr>
        <p:spPr>
          <a:xfrm>
            <a:off x="717800" y="383175"/>
            <a:ext cx="7708200" cy="7404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p:txBody>
      </p:sp>
      <p:sp>
        <p:nvSpPr>
          <p:cNvPr id="144" name="Google Shape;144;p24"/>
          <p:cNvSpPr txBox="1"/>
          <p:nvPr>
            <p:ph idx="1" type="subTitle"/>
          </p:nvPr>
        </p:nvSpPr>
        <p:spPr>
          <a:xfrm>
            <a:off x="717800" y="1255775"/>
            <a:ext cx="4631700" cy="3398100"/>
          </a:xfrm>
          <a:prstGeom prst="rect">
            <a:avLst/>
          </a:prstGeom>
        </p:spPr>
        <p:txBody>
          <a:bodyPr anchorCtr="0" anchor="t" bIns="91425" lIns="91425" spcFirstLastPara="1" rIns="91425" wrap="square" tIns="91425">
            <a:noAutofit/>
          </a:bodyPr>
          <a:lstStyle>
            <a:lvl1pPr lvl="0">
              <a:spcBef>
                <a:spcPts val="0"/>
              </a:spcBef>
              <a:spcAft>
                <a:spcPts val="0"/>
              </a:spcAft>
              <a:buSzPts val="1400"/>
              <a:buChar char="●"/>
              <a:defRPr sz="1400">
                <a:solidFill>
                  <a:schemeClr val="dk1"/>
                </a:solidFill>
              </a:defRPr>
            </a:lvl1pPr>
            <a:lvl2pPr lvl="1">
              <a:spcBef>
                <a:spcPts val="1600"/>
              </a:spcBef>
              <a:spcAft>
                <a:spcPts val="0"/>
              </a:spcAft>
              <a:buSzPts val="1400"/>
              <a:buChar char="○"/>
              <a:defRPr/>
            </a:lvl2pPr>
            <a:lvl3pPr lvl="2">
              <a:spcBef>
                <a:spcPts val="1600"/>
              </a:spcBef>
              <a:spcAft>
                <a:spcPts val="0"/>
              </a:spcAft>
              <a:buSzPts val="1400"/>
              <a:buChar char="■"/>
              <a:defRPr/>
            </a:lvl3pPr>
            <a:lvl4pPr lvl="3">
              <a:spcBef>
                <a:spcPts val="1600"/>
              </a:spcBef>
              <a:spcAft>
                <a:spcPts val="0"/>
              </a:spcAft>
              <a:buSzPts val="1400"/>
              <a:buChar char="●"/>
              <a:defRPr/>
            </a:lvl4pPr>
            <a:lvl5pPr lvl="4">
              <a:spcBef>
                <a:spcPts val="1600"/>
              </a:spcBef>
              <a:spcAft>
                <a:spcPts val="0"/>
              </a:spcAft>
              <a:buSzPts val="1400"/>
              <a:buChar char="○"/>
              <a:defRPr/>
            </a:lvl5pPr>
            <a:lvl6pPr lvl="5">
              <a:spcBef>
                <a:spcPts val="1600"/>
              </a:spcBef>
              <a:spcAft>
                <a:spcPts val="0"/>
              </a:spcAft>
              <a:buSzPts val="1400"/>
              <a:buChar char="■"/>
              <a:defRPr/>
            </a:lvl6pPr>
            <a:lvl7pPr lvl="6">
              <a:spcBef>
                <a:spcPts val="1600"/>
              </a:spcBef>
              <a:spcAft>
                <a:spcPts val="0"/>
              </a:spcAft>
              <a:buSzPts val="1400"/>
              <a:buChar char="●"/>
              <a:defRPr/>
            </a:lvl7pPr>
            <a:lvl8pPr lvl="7">
              <a:spcBef>
                <a:spcPts val="1600"/>
              </a:spcBef>
              <a:spcAft>
                <a:spcPts val="0"/>
              </a:spcAft>
              <a:buSzPts val="1400"/>
              <a:buChar char="○"/>
              <a:defRPr/>
            </a:lvl8pPr>
            <a:lvl9pPr lvl="8">
              <a:spcBef>
                <a:spcPts val="1600"/>
              </a:spcBef>
              <a:spcAft>
                <a:spcPts val="1600"/>
              </a:spcAft>
              <a:buSzPts val="1400"/>
              <a:buChar char="■"/>
              <a:defRPr/>
            </a:lvl9pPr>
          </a:lstStyle>
          <a:p/>
        </p:txBody>
      </p:sp>
      <p:sp>
        <p:nvSpPr>
          <p:cNvPr id="145" name="Google Shape;145;p24"/>
          <p:cNvSpPr/>
          <p:nvPr/>
        </p:nvSpPr>
        <p:spPr>
          <a:xfrm>
            <a:off x="7927800" y="2571600"/>
            <a:ext cx="1216200" cy="2571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11">
    <p:spTree>
      <p:nvGrpSpPr>
        <p:cNvPr id="146" name="Shape 146"/>
        <p:cNvGrpSpPr/>
        <p:nvPr/>
      </p:nvGrpSpPr>
      <p:grpSpPr>
        <a:xfrm>
          <a:off x="0" y="0"/>
          <a:ext cx="0" cy="0"/>
          <a:chOff x="0" y="0"/>
          <a:chExt cx="0" cy="0"/>
        </a:xfrm>
      </p:grpSpPr>
      <p:sp>
        <p:nvSpPr>
          <p:cNvPr id="147" name="Google Shape;147;p25"/>
          <p:cNvSpPr txBox="1"/>
          <p:nvPr>
            <p:ph hasCustomPrompt="1" type="title"/>
          </p:nvPr>
        </p:nvSpPr>
        <p:spPr>
          <a:xfrm>
            <a:off x="750975" y="2819150"/>
            <a:ext cx="2164200" cy="647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4800"/>
              <a:buNone/>
              <a:defRPr sz="3000">
                <a:solidFill>
                  <a:schemeClr val="dk2"/>
                </a:solidFill>
              </a:defRPr>
            </a:lvl1pPr>
            <a:lvl2pPr lvl="1" rtl="0" algn="r">
              <a:spcBef>
                <a:spcPts val="0"/>
              </a:spcBef>
              <a:spcAft>
                <a:spcPts val="0"/>
              </a:spcAft>
              <a:buSzPts val="12000"/>
              <a:buNone/>
              <a:defRPr sz="12000"/>
            </a:lvl2pPr>
            <a:lvl3pPr lvl="2" rtl="0" algn="r">
              <a:spcBef>
                <a:spcPts val="0"/>
              </a:spcBef>
              <a:spcAft>
                <a:spcPts val="0"/>
              </a:spcAft>
              <a:buSzPts val="12000"/>
              <a:buNone/>
              <a:defRPr sz="12000"/>
            </a:lvl3pPr>
            <a:lvl4pPr lvl="3" rtl="0" algn="r">
              <a:spcBef>
                <a:spcPts val="0"/>
              </a:spcBef>
              <a:spcAft>
                <a:spcPts val="0"/>
              </a:spcAft>
              <a:buSzPts val="12000"/>
              <a:buNone/>
              <a:defRPr sz="12000"/>
            </a:lvl4pPr>
            <a:lvl5pPr lvl="4" rtl="0" algn="r">
              <a:spcBef>
                <a:spcPts val="0"/>
              </a:spcBef>
              <a:spcAft>
                <a:spcPts val="0"/>
              </a:spcAft>
              <a:buSzPts val="12000"/>
              <a:buNone/>
              <a:defRPr sz="12000"/>
            </a:lvl5pPr>
            <a:lvl6pPr lvl="5" rtl="0" algn="r">
              <a:spcBef>
                <a:spcPts val="0"/>
              </a:spcBef>
              <a:spcAft>
                <a:spcPts val="0"/>
              </a:spcAft>
              <a:buSzPts val="12000"/>
              <a:buNone/>
              <a:defRPr sz="12000"/>
            </a:lvl6pPr>
            <a:lvl7pPr lvl="6" rtl="0" algn="r">
              <a:spcBef>
                <a:spcPts val="0"/>
              </a:spcBef>
              <a:spcAft>
                <a:spcPts val="0"/>
              </a:spcAft>
              <a:buSzPts val="12000"/>
              <a:buNone/>
              <a:defRPr sz="12000"/>
            </a:lvl7pPr>
            <a:lvl8pPr lvl="7" rtl="0" algn="r">
              <a:spcBef>
                <a:spcPts val="0"/>
              </a:spcBef>
              <a:spcAft>
                <a:spcPts val="0"/>
              </a:spcAft>
              <a:buSzPts val="12000"/>
              <a:buNone/>
              <a:defRPr sz="12000"/>
            </a:lvl8pPr>
            <a:lvl9pPr lvl="8" rtl="0" algn="r">
              <a:spcBef>
                <a:spcPts val="0"/>
              </a:spcBef>
              <a:spcAft>
                <a:spcPts val="0"/>
              </a:spcAft>
              <a:buSzPts val="12000"/>
              <a:buNone/>
              <a:defRPr sz="12000"/>
            </a:lvl9pPr>
          </a:lstStyle>
          <a:p>
            <a:r>
              <a:t>xx%</a:t>
            </a:r>
          </a:p>
        </p:txBody>
      </p:sp>
      <p:sp>
        <p:nvSpPr>
          <p:cNvPr id="148" name="Google Shape;148;p25"/>
          <p:cNvSpPr txBox="1"/>
          <p:nvPr>
            <p:ph idx="1" type="subTitle"/>
          </p:nvPr>
        </p:nvSpPr>
        <p:spPr>
          <a:xfrm>
            <a:off x="750975" y="3390050"/>
            <a:ext cx="2164200" cy="6471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1800"/>
              <a:buNone/>
              <a:defRPr sz="1400">
                <a:solidFill>
                  <a:schemeClr val="dk1"/>
                </a:solidFill>
              </a:defRPr>
            </a:lvl1pPr>
            <a:lvl2pPr lvl="1" rtl="0" algn="r">
              <a:spcBef>
                <a:spcPts val="1600"/>
              </a:spcBef>
              <a:spcAft>
                <a:spcPts val="0"/>
              </a:spcAft>
              <a:buClr>
                <a:schemeClr val="dk1"/>
              </a:buClr>
              <a:buSzPts val="2000"/>
              <a:buNone/>
              <a:defRPr sz="2000">
                <a:solidFill>
                  <a:schemeClr val="dk1"/>
                </a:solidFill>
              </a:defRPr>
            </a:lvl2pPr>
            <a:lvl3pPr lvl="2" rtl="0" algn="r">
              <a:spcBef>
                <a:spcPts val="1600"/>
              </a:spcBef>
              <a:spcAft>
                <a:spcPts val="0"/>
              </a:spcAft>
              <a:buClr>
                <a:schemeClr val="dk1"/>
              </a:buClr>
              <a:buSzPts val="2000"/>
              <a:buNone/>
              <a:defRPr sz="2000">
                <a:solidFill>
                  <a:schemeClr val="dk1"/>
                </a:solidFill>
              </a:defRPr>
            </a:lvl3pPr>
            <a:lvl4pPr lvl="3" rtl="0" algn="r">
              <a:spcBef>
                <a:spcPts val="1600"/>
              </a:spcBef>
              <a:spcAft>
                <a:spcPts val="0"/>
              </a:spcAft>
              <a:buClr>
                <a:schemeClr val="dk1"/>
              </a:buClr>
              <a:buSzPts val="2000"/>
              <a:buNone/>
              <a:defRPr sz="2000">
                <a:solidFill>
                  <a:schemeClr val="dk1"/>
                </a:solidFill>
              </a:defRPr>
            </a:lvl4pPr>
            <a:lvl5pPr lvl="4" rtl="0" algn="r">
              <a:spcBef>
                <a:spcPts val="1600"/>
              </a:spcBef>
              <a:spcAft>
                <a:spcPts val="0"/>
              </a:spcAft>
              <a:buClr>
                <a:schemeClr val="dk1"/>
              </a:buClr>
              <a:buSzPts val="2000"/>
              <a:buNone/>
              <a:defRPr sz="2000">
                <a:solidFill>
                  <a:schemeClr val="dk1"/>
                </a:solidFill>
              </a:defRPr>
            </a:lvl5pPr>
            <a:lvl6pPr lvl="5" rtl="0" algn="r">
              <a:spcBef>
                <a:spcPts val="1600"/>
              </a:spcBef>
              <a:spcAft>
                <a:spcPts val="0"/>
              </a:spcAft>
              <a:buClr>
                <a:schemeClr val="dk1"/>
              </a:buClr>
              <a:buSzPts val="2000"/>
              <a:buNone/>
              <a:defRPr sz="2000">
                <a:solidFill>
                  <a:schemeClr val="dk1"/>
                </a:solidFill>
              </a:defRPr>
            </a:lvl6pPr>
            <a:lvl7pPr lvl="6" rtl="0" algn="r">
              <a:spcBef>
                <a:spcPts val="1600"/>
              </a:spcBef>
              <a:spcAft>
                <a:spcPts val="0"/>
              </a:spcAft>
              <a:buClr>
                <a:schemeClr val="dk1"/>
              </a:buClr>
              <a:buSzPts val="2000"/>
              <a:buNone/>
              <a:defRPr sz="2000">
                <a:solidFill>
                  <a:schemeClr val="dk1"/>
                </a:solidFill>
              </a:defRPr>
            </a:lvl7pPr>
            <a:lvl8pPr lvl="7" rtl="0" algn="r">
              <a:spcBef>
                <a:spcPts val="1600"/>
              </a:spcBef>
              <a:spcAft>
                <a:spcPts val="0"/>
              </a:spcAft>
              <a:buClr>
                <a:schemeClr val="dk1"/>
              </a:buClr>
              <a:buSzPts val="2000"/>
              <a:buNone/>
              <a:defRPr sz="2000">
                <a:solidFill>
                  <a:schemeClr val="dk1"/>
                </a:solidFill>
              </a:defRPr>
            </a:lvl8pPr>
            <a:lvl9pPr lvl="8" rtl="0" algn="r">
              <a:spcBef>
                <a:spcPts val="1600"/>
              </a:spcBef>
              <a:spcAft>
                <a:spcPts val="1600"/>
              </a:spcAft>
              <a:buClr>
                <a:schemeClr val="dk1"/>
              </a:buClr>
              <a:buSzPts val="2000"/>
              <a:buNone/>
              <a:defRPr sz="2000">
                <a:solidFill>
                  <a:schemeClr val="dk1"/>
                </a:solidFill>
              </a:defRPr>
            </a:lvl9pPr>
          </a:lstStyle>
          <a:p/>
        </p:txBody>
      </p:sp>
      <p:sp>
        <p:nvSpPr>
          <p:cNvPr id="149" name="Google Shape;149;p25"/>
          <p:cNvSpPr txBox="1"/>
          <p:nvPr>
            <p:ph hasCustomPrompt="1" idx="2" type="title"/>
          </p:nvPr>
        </p:nvSpPr>
        <p:spPr>
          <a:xfrm>
            <a:off x="3508587" y="2819150"/>
            <a:ext cx="2164200" cy="647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4800"/>
              <a:buNone/>
              <a:defRPr sz="3000">
                <a:solidFill>
                  <a:schemeClr val="dk2"/>
                </a:solidFill>
              </a:defRPr>
            </a:lvl1pPr>
            <a:lvl2pPr lvl="1" rtl="0" algn="r">
              <a:spcBef>
                <a:spcPts val="0"/>
              </a:spcBef>
              <a:spcAft>
                <a:spcPts val="0"/>
              </a:spcAft>
              <a:buSzPts val="12000"/>
              <a:buNone/>
              <a:defRPr sz="12000"/>
            </a:lvl2pPr>
            <a:lvl3pPr lvl="2" rtl="0" algn="r">
              <a:spcBef>
                <a:spcPts val="0"/>
              </a:spcBef>
              <a:spcAft>
                <a:spcPts val="0"/>
              </a:spcAft>
              <a:buSzPts val="12000"/>
              <a:buNone/>
              <a:defRPr sz="12000"/>
            </a:lvl3pPr>
            <a:lvl4pPr lvl="3" rtl="0" algn="r">
              <a:spcBef>
                <a:spcPts val="0"/>
              </a:spcBef>
              <a:spcAft>
                <a:spcPts val="0"/>
              </a:spcAft>
              <a:buSzPts val="12000"/>
              <a:buNone/>
              <a:defRPr sz="12000"/>
            </a:lvl4pPr>
            <a:lvl5pPr lvl="4" rtl="0" algn="r">
              <a:spcBef>
                <a:spcPts val="0"/>
              </a:spcBef>
              <a:spcAft>
                <a:spcPts val="0"/>
              </a:spcAft>
              <a:buSzPts val="12000"/>
              <a:buNone/>
              <a:defRPr sz="12000"/>
            </a:lvl5pPr>
            <a:lvl6pPr lvl="5" rtl="0" algn="r">
              <a:spcBef>
                <a:spcPts val="0"/>
              </a:spcBef>
              <a:spcAft>
                <a:spcPts val="0"/>
              </a:spcAft>
              <a:buSzPts val="12000"/>
              <a:buNone/>
              <a:defRPr sz="12000"/>
            </a:lvl6pPr>
            <a:lvl7pPr lvl="6" rtl="0" algn="r">
              <a:spcBef>
                <a:spcPts val="0"/>
              </a:spcBef>
              <a:spcAft>
                <a:spcPts val="0"/>
              </a:spcAft>
              <a:buSzPts val="12000"/>
              <a:buNone/>
              <a:defRPr sz="12000"/>
            </a:lvl7pPr>
            <a:lvl8pPr lvl="7" rtl="0" algn="r">
              <a:spcBef>
                <a:spcPts val="0"/>
              </a:spcBef>
              <a:spcAft>
                <a:spcPts val="0"/>
              </a:spcAft>
              <a:buSzPts val="12000"/>
              <a:buNone/>
              <a:defRPr sz="12000"/>
            </a:lvl8pPr>
            <a:lvl9pPr lvl="8" rtl="0" algn="r">
              <a:spcBef>
                <a:spcPts val="0"/>
              </a:spcBef>
              <a:spcAft>
                <a:spcPts val="0"/>
              </a:spcAft>
              <a:buSzPts val="12000"/>
              <a:buNone/>
              <a:defRPr sz="12000"/>
            </a:lvl9pPr>
          </a:lstStyle>
          <a:p>
            <a:r>
              <a:t>xx%</a:t>
            </a:r>
          </a:p>
        </p:txBody>
      </p:sp>
      <p:sp>
        <p:nvSpPr>
          <p:cNvPr id="150" name="Google Shape;150;p25"/>
          <p:cNvSpPr txBox="1"/>
          <p:nvPr>
            <p:ph idx="3" type="subTitle"/>
          </p:nvPr>
        </p:nvSpPr>
        <p:spPr>
          <a:xfrm>
            <a:off x="3508587" y="3390050"/>
            <a:ext cx="2164200" cy="6471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1800"/>
              <a:buNone/>
              <a:defRPr sz="1400">
                <a:solidFill>
                  <a:schemeClr val="dk1"/>
                </a:solidFill>
              </a:defRPr>
            </a:lvl1pPr>
            <a:lvl2pPr lvl="1" rtl="0" algn="r">
              <a:spcBef>
                <a:spcPts val="1600"/>
              </a:spcBef>
              <a:spcAft>
                <a:spcPts val="0"/>
              </a:spcAft>
              <a:buClr>
                <a:schemeClr val="dk1"/>
              </a:buClr>
              <a:buSzPts val="2000"/>
              <a:buNone/>
              <a:defRPr sz="2000">
                <a:solidFill>
                  <a:schemeClr val="dk1"/>
                </a:solidFill>
              </a:defRPr>
            </a:lvl2pPr>
            <a:lvl3pPr lvl="2" rtl="0" algn="r">
              <a:spcBef>
                <a:spcPts val="1600"/>
              </a:spcBef>
              <a:spcAft>
                <a:spcPts val="0"/>
              </a:spcAft>
              <a:buClr>
                <a:schemeClr val="dk1"/>
              </a:buClr>
              <a:buSzPts val="2000"/>
              <a:buNone/>
              <a:defRPr sz="2000">
                <a:solidFill>
                  <a:schemeClr val="dk1"/>
                </a:solidFill>
              </a:defRPr>
            </a:lvl3pPr>
            <a:lvl4pPr lvl="3" rtl="0" algn="r">
              <a:spcBef>
                <a:spcPts val="1600"/>
              </a:spcBef>
              <a:spcAft>
                <a:spcPts val="0"/>
              </a:spcAft>
              <a:buClr>
                <a:schemeClr val="dk1"/>
              </a:buClr>
              <a:buSzPts val="2000"/>
              <a:buNone/>
              <a:defRPr sz="2000">
                <a:solidFill>
                  <a:schemeClr val="dk1"/>
                </a:solidFill>
              </a:defRPr>
            </a:lvl4pPr>
            <a:lvl5pPr lvl="4" rtl="0" algn="r">
              <a:spcBef>
                <a:spcPts val="1600"/>
              </a:spcBef>
              <a:spcAft>
                <a:spcPts val="0"/>
              </a:spcAft>
              <a:buClr>
                <a:schemeClr val="dk1"/>
              </a:buClr>
              <a:buSzPts val="2000"/>
              <a:buNone/>
              <a:defRPr sz="2000">
                <a:solidFill>
                  <a:schemeClr val="dk1"/>
                </a:solidFill>
              </a:defRPr>
            </a:lvl5pPr>
            <a:lvl6pPr lvl="5" rtl="0" algn="r">
              <a:spcBef>
                <a:spcPts val="1600"/>
              </a:spcBef>
              <a:spcAft>
                <a:spcPts val="0"/>
              </a:spcAft>
              <a:buClr>
                <a:schemeClr val="dk1"/>
              </a:buClr>
              <a:buSzPts val="2000"/>
              <a:buNone/>
              <a:defRPr sz="2000">
                <a:solidFill>
                  <a:schemeClr val="dk1"/>
                </a:solidFill>
              </a:defRPr>
            </a:lvl6pPr>
            <a:lvl7pPr lvl="6" rtl="0" algn="r">
              <a:spcBef>
                <a:spcPts val="1600"/>
              </a:spcBef>
              <a:spcAft>
                <a:spcPts val="0"/>
              </a:spcAft>
              <a:buClr>
                <a:schemeClr val="dk1"/>
              </a:buClr>
              <a:buSzPts val="2000"/>
              <a:buNone/>
              <a:defRPr sz="2000">
                <a:solidFill>
                  <a:schemeClr val="dk1"/>
                </a:solidFill>
              </a:defRPr>
            </a:lvl7pPr>
            <a:lvl8pPr lvl="7" rtl="0" algn="r">
              <a:spcBef>
                <a:spcPts val="1600"/>
              </a:spcBef>
              <a:spcAft>
                <a:spcPts val="0"/>
              </a:spcAft>
              <a:buClr>
                <a:schemeClr val="dk1"/>
              </a:buClr>
              <a:buSzPts val="2000"/>
              <a:buNone/>
              <a:defRPr sz="2000">
                <a:solidFill>
                  <a:schemeClr val="dk1"/>
                </a:solidFill>
              </a:defRPr>
            </a:lvl8pPr>
            <a:lvl9pPr lvl="8" rtl="0" algn="r">
              <a:spcBef>
                <a:spcPts val="1600"/>
              </a:spcBef>
              <a:spcAft>
                <a:spcPts val="1600"/>
              </a:spcAft>
              <a:buClr>
                <a:schemeClr val="dk1"/>
              </a:buClr>
              <a:buSzPts val="2000"/>
              <a:buNone/>
              <a:defRPr sz="2000">
                <a:solidFill>
                  <a:schemeClr val="dk1"/>
                </a:solidFill>
              </a:defRPr>
            </a:lvl9pPr>
          </a:lstStyle>
          <a:p/>
        </p:txBody>
      </p:sp>
      <p:sp>
        <p:nvSpPr>
          <p:cNvPr id="151" name="Google Shape;151;p25"/>
          <p:cNvSpPr txBox="1"/>
          <p:nvPr>
            <p:ph idx="4" type="title"/>
          </p:nvPr>
        </p:nvSpPr>
        <p:spPr>
          <a:xfrm>
            <a:off x="717800" y="383175"/>
            <a:ext cx="7708200" cy="647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p:txBody>
      </p:sp>
      <p:sp>
        <p:nvSpPr>
          <p:cNvPr id="152" name="Google Shape;152;p25"/>
          <p:cNvSpPr txBox="1"/>
          <p:nvPr>
            <p:ph hasCustomPrompt="1" idx="5" type="title"/>
          </p:nvPr>
        </p:nvSpPr>
        <p:spPr>
          <a:xfrm>
            <a:off x="6216100" y="2819150"/>
            <a:ext cx="2164200" cy="647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4800"/>
              <a:buNone/>
              <a:defRPr sz="3000">
                <a:solidFill>
                  <a:schemeClr val="dk2"/>
                </a:solidFill>
              </a:defRPr>
            </a:lvl1pPr>
            <a:lvl2pPr lvl="1" rtl="0" algn="r">
              <a:spcBef>
                <a:spcPts val="0"/>
              </a:spcBef>
              <a:spcAft>
                <a:spcPts val="0"/>
              </a:spcAft>
              <a:buSzPts val="12000"/>
              <a:buNone/>
              <a:defRPr sz="12000"/>
            </a:lvl2pPr>
            <a:lvl3pPr lvl="2" rtl="0" algn="r">
              <a:spcBef>
                <a:spcPts val="0"/>
              </a:spcBef>
              <a:spcAft>
                <a:spcPts val="0"/>
              </a:spcAft>
              <a:buSzPts val="12000"/>
              <a:buNone/>
              <a:defRPr sz="12000"/>
            </a:lvl3pPr>
            <a:lvl4pPr lvl="3" rtl="0" algn="r">
              <a:spcBef>
                <a:spcPts val="0"/>
              </a:spcBef>
              <a:spcAft>
                <a:spcPts val="0"/>
              </a:spcAft>
              <a:buSzPts val="12000"/>
              <a:buNone/>
              <a:defRPr sz="12000"/>
            </a:lvl4pPr>
            <a:lvl5pPr lvl="4" rtl="0" algn="r">
              <a:spcBef>
                <a:spcPts val="0"/>
              </a:spcBef>
              <a:spcAft>
                <a:spcPts val="0"/>
              </a:spcAft>
              <a:buSzPts val="12000"/>
              <a:buNone/>
              <a:defRPr sz="12000"/>
            </a:lvl5pPr>
            <a:lvl6pPr lvl="5" rtl="0" algn="r">
              <a:spcBef>
                <a:spcPts val="0"/>
              </a:spcBef>
              <a:spcAft>
                <a:spcPts val="0"/>
              </a:spcAft>
              <a:buSzPts val="12000"/>
              <a:buNone/>
              <a:defRPr sz="12000"/>
            </a:lvl6pPr>
            <a:lvl7pPr lvl="6" rtl="0" algn="r">
              <a:spcBef>
                <a:spcPts val="0"/>
              </a:spcBef>
              <a:spcAft>
                <a:spcPts val="0"/>
              </a:spcAft>
              <a:buSzPts val="12000"/>
              <a:buNone/>
              <a:defRPr sz="12000"/>
            </a:lvl7pPr>
            <a:lvl8pPr lvl="7" rtl="0" algn="r">
              <a:spcBef>
                <a:spcPts val="0"/>
              </a:spcBef>
              <a:spcAft>
                <a:spcPts val="0"/>
              </a:spcAft>
              <a:buSzPts val="12000"/>
              <a:buNone/>
              <a:defRPr sz="12000"/>
            </a:lvl8pPr>
            <a:lvl9pPr lvl="8" rtl="0" algn="r">
              <a:spcBef>
                <a:spcPts val="0"/>
              </a:spcBef>
              <a:spcAft>
                <a:spcPts val="0"/>
              </a:spcAft>
              <a:buSzPts val="12000"/>
              <a:buNone/>
              <a:defRPr sz="12000"/>
            </a:lvl9pPr>
          </a:lstStyle>
          <a:p>
            <a:r>
              <a:t>xx%</a:t>
            </a:r>
          </a:p>
        </p:txBody>
      </p:sp>
      <p:sp>
        <p:nvSpPr>
          <p:cNvPr id="153" name="Google Shape;153;p25"/>
          <p:cNvSpPr txBox="1"/>
          <p:nvPr>
            <p:ph idx="6" type="subTitle"/>
          </p:nvPr>
        </p:nvSpPr>
        <p:spPr>
          <a:xfrm>
            <a:off x="6216100" y="3390050"/>
            <a:ext cx="2164200" cy="6471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dk1"/>
              </a:buClr>
              <a:buSzPts val="1800"/>
              <a:buNone/>
              <a:defRPr sz="1400">
                <a:solidFill>
                  <a:schemeClr val="dk1"/>
                </a:solidFill>
              </a:defRPr>
            </a:lvl1pPr>
            <a:lvl2pPr lvl="1" rtl="0" algn="r">
              <a:spcBef>
                <a:spcPts val="1600"/>
              </a:spcBef>
              <a:spcAft>
                <a:spcPts val="0"/>
              </a:spcAft>
              <a:buClr>
                <a:schemeClr val="dk1"/>
              </a:buClr>
              <a:buSzPts val="2000"/>
              <a:buNone/>
              <a:defRPr sz="2000">
                <a:solidFill>
                  <a:schemeClr val="dk1"/>
                </a:solidFill>
              </a:defRPr>
            </a:lvl2pPr>
            <a:lvl3pPr lvl="2" rtl="0" algn="r">
              <a:spcBef>
                <a:spcPts val="1600"/>
              </a:spcBef>
              <a:spcAft>
                <a:spcPts val="0"/>
              </a:spcAft>
              <a:buClr>
                <a:schemeClr val="dk1"/>
              </a:buClr>
              <a:buSzPts val="2000"/>
              <a:buNone/>
              <a:defRPr sz="2000">
                <a:solidFill>
                  <a:schemeClr val="dk1"/>
                </a:solidFill>
              </a:defRPr>
            </a:lvl3pPr>
            <a:lvl4pPr lvl="3" rtl="0" algn="r">
              <a:spcBef>
                <a:spcPts val="1600"/>
              </a:spcBef>
              <a:spcAft>
                <a:spcPts val="0"/>
              </a:spcAft>
              <a:buClr>
                <a:schemeClr val="dk1"/>
              </a:buClr>
              <a:buSzPts val="2000"/>
              <a:buNone/>
              <a:defRPr sz="2000">
                <a:solidFill>
                  <a:schemeClr val="dk1"/>
                </a:solidFill>
              </a:defRPr>
            </a:lvl4pPr>
            <a:lvl5pPr lvl="4" rtl="0" algn="r">
              <a:spcBef>
                <a:spcPts val="1600"/>
              </a:spcBef>
              <a:spcAft>
                <a:spcPts val="0"/>
              </a:spcAft>
              <a:buClr>
                <a:schemeClr val="dk1"/>
              </a:buClr>
              <a:buSzPts val="2000"/>
              <a:buNone/>
              <a:defRPr sz="2000">
                <a:solidFill>
                  <a:schemeClr val="dk1"/>
                </a:solidFill>
              </a:defRPr>
            </a:lvl5pPr>
            <a:lvl6pPr lvl="5" rtl="0" algn="r">
              <a:spcBef>
                <a:spcPts val="1600"/>
              </a:spcBef>
              <a:spcAft>
                <a:spcPts val="0"/>
              </a:spcAft>
              <a:buClr>
                <a:schemeClr val="dk1"/>
              </a:buClr>
              <a:buSzPts val="2000"/>
              <a:buNone/>
              <a:defRPr sz="2000">
                <a:solidFill>
                  <a:schemeClr val="dk1"/>
                </a:solidFill>
              </a:defRPr>
            </a:lvl6pPr>
            <a:lvl7pPr lvl="6" rtl="0" algn="r">
              <a:spcBef>
                <a:spcPts val="1600"/>
              </a:spcBef>
              <a:spcAft>
                <a:spcPts val="0"/>
              </a:spcAft>
              <a:buClr>
                <a:schemeClr val="dk1"/>
              </a:buClr>
              <a:buSzPts val="2000"/>
              <a:buNone/>
              <a:defRPr sz="2000">
                <a:solidFill>
                  <a:schemeClr val="dk1"/>
                </a:solidFill>
              </a:defRPr>
            </a:lvl7pPr>
            <a:lvl8pPr lvl="7" rtl="0" algn="r">
              <a:spcBef>
                <a:spcPts val="1600"/>
              </a:spcBef>
              <a:spcAft>
                <a:spcPts val="0"/>
              </a:spcAft>
              <a:buClr>
                <a:schemeClr val="dk1"/>
              </a:buClr>
              <a:buSzPts val="2000"/>
              <a:buNone/>
              <a:defRPr sz="2000">
                <a:solidFill>
                  <a:schemeClr val="dk1"/>
                </a:solidFill>
              </a:defRPr>
            </a:lvl8pPr>
            <a:lvl9pPr lvl="8" rtl="0" algn="r">
              <a:spcBef>
                <a:spcPts val="1600"/>
              </a:spcBef>
              <a:spcAft>
                <a:spcPts val="1600"/>
              </a:spcAft>
              <a:buClr>
                <a:schemeClr val="dk1"/>
              </a:buClr>
              <a:buSzPts val="2000"/>
              <a:buNone/>
              <a:defRPr sz="2000">
                <a:solidFill>
                  <a:schemeClr val="dk1"/>
                </a:solidFill>
              </a:defRPr>
            </a:lvl9pPr>
          </a:lstStyle>
          <a:p/>
        </p:txBody>
      </p:sp>
      <p:sp>
        <p:nvSpPr>
          <p:cNvPr id="154" name="Google Shape;154;p25"/>
          <p:cNvSpPr/>
          <p:nvPr/>
        </p:nvSpPr>
        <p:spPr>
          <a:xfrm flipH="1">
            <a:off x="50" y="4834275"/>
            <a:ext cx="4572000" cy="309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5"/>
          <p:cNvSpPr/>
          <p:nvPr/>
        </p:nvSpPr>
        <p:spPr>
          <a:xfrm flipH="1">
            <a:off x="4572000" y="4834275"/>
            <a:ext cx="4572000" cy="3093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12">
    <p:spTree>
      <p:nvGrpSpPr>
        <p:cNvPr id="156" name="Shape 156"/>
        <p:cNvGrpSpPr/>
        <p:nvPr/>
      </p:nvGrpSpPr>
      <p:grpSpPr>
        <a:xfrm>
          <a:off x="0" y="0"/>
          <a:ext cx="0" cy="0"/>
          <a:chOff x="0" y="0"/>
          <a:chExt cx="0" cy="0"/>
        </a:xfrm>
      </p:grpSpPr>
      <p:sp>
        <p:nvSpPr>
          <p:cNvPr id="157" name="Google Shape;157;p26"/>
          <p:cNvSpPr txBox="1"/>
          <p:nvPr>
            <p:ph idx="1" type="subTitle"/>
          </p:nvPr>
        </p:nvSpPr>
        <p:spPr>
          <a:xfrm>
            <a:off x="711900" y="1476000"/>
            <a:ext cx="2261700" cy="4086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a:solidFill>
                  <a:schemeClr val="accent1"/>
                </a:solidFill>
              </a:defRPr>
            </a:lvl1pPr>
            <a:lvl2pPr lvl="1" rtl="0">
              <a:spcBef>
                <a:spcPts val="1600"/>
              </a:spcBef>
              <a:spcAft>
                <a:spcPts val="0"/>
              </a:spcAft>
              <a:buNone/>
              <a:defRPr b="1">
                <a:solidFill>
                  <a:schemeClr val="accent1"/>
                </a:solidFill>
              </a:defRPr>
            </a:lvl2pPr>
            <a:lvl3pPr lvl="2" rtl="0">
              <a:spcBef>
                <a:spcPts val="1600"/>
              </a:spcBef>
              <a:spcAft>
                <a:spcPts val="0"/>
              </a:spcAft>
              <a:buNone/>
              <a:defRPr b="1">
                <a:solidFill>
                  <a:schemeClr val="accent1"/>
                </a:solidFill>
              </a:defRPr>
            </a:lvl3pPr>
            <a:lvl4pPr lvl="3" rtl="0">
              <a:spcBef>
                <a:spcPts val="1600"/>
              </a:spcBef>
              <a:spcAft>
                <a:spcPts val="0"/>
              </a:spcAft>
              <a:buNone/>
              <a:defRPr b="1">
                <a:solidFill>
                  <a:schemeClr val="accent1"/>
                </a:solidFill>
              </a:defRPr>
            </a:lvl4pPr>
            <a:lvl5pPr lvl="4" rtl="0">
              <a:spcBef>
                <a:spcPts val="1600"/>
              </a:spcBef>
              <a:spcAft>
                <a:spcPts val="0"/>
              </a:spcAft>
              <a:buNone/>
              <a:defRPr b="1">
                <a:solidFill>
                  <a:schemeClr val="accent1"/>
                </a:solidFill>
              </a:defRPr>
            </a:lvl5pPr>
            <a:lvl6pPr lvl="5" rtl="0">
              <a:spcBef>
                <a:spcPts val="1600"/>
              </a:spcBef>
              <a:spcAft>
                <a:spcPts val="0"/>
              </a:spcAft>
              <a:buNone/>
              <a:defRPr b="1">
                <a:solidFill>
                  <a:schemeClr val="accent1"/>
                </a:solidFill>
              </a:defRPr>
            </a:lvl6pPr>
            <a:lvl7pPr lvl="6" rtl="0">
              <a:spcBef>
                <a:spcPts val="1600"/>
              </a:spcBef>
              <a:spcAft>
                <a:spcPts val="0"/>
              </a:spcAft>
              <a:buNone/>
              <a:defRPr b="1">
                <a:solidFill>
                  <a:schemeClr val="accent1"/>
                </a:solidFill>
              </a:defRPr>
            </a:lvl7pPr>
            <a:lvl8pPr lvl="7" rtl="0">
              <a:spcBef>
                <a:spcPts val="1600"/>
              </a:spcBef>
              <a:spcAft>
                <a:spcPts val="0"/>
              </a:spcAft>
              <a:buNone/>
              <a:defRPr b="1">
                <a:solidFill>
                  <a:schemeClr val="accent1"/>
                </a:solidFill>
              </a:defRPr>
            </a:lvl8pPr>
            <a:lvl9pPr lvl="8" rtl="0">
              <a:spcBef>
                <a:spcPts val="1600"/>
              </a:spcBef>
              <a:spcAft>
                <a:spcPts val="1600"/>
              </a:spcAft>
              <a:buNone/>
              <a:defRPr b="1">
                <a:solidFill>
                  <a:schemeClr val="accent1"/>
                </a:solidFill>
              </a:defRPr>
            </a:lvl9pPr>
          </a:lstStyle>
          <a:p/>
        </p:txBody>
      </p:sp>
      <p:sp>
        <p:nvSpPr>
          <p:cNvPr id="158" name="Google Shape;158;p26"/>
          <p:cNvSpPr txBox="1"/>
          <p:nvPr>
            <p:ph idx="2" type="subTitle"/>
          </p:nvPr>
        </p:nvSpPr>
        <p:spPr>
          <a:xfrm>
            <a:off x="711900" y="1851450"/>
            <a:ext cx="2261700" cy="723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solidFill>
                  <a:schemeClr val="dk1"/>
                </a:solidFill>
              </a:defRPr>
            </a:lvl1pPr>
            <a:lvl2pPr lvl="1" rtl="0">
              <a:lnSpc>
                <a:spcPct val="100000"/>
              </a:lnSpc>
              <a:spcBef>
                <a:spcPts val="1600"/>
              </a:spcBef>
              <a:spcAft>
                <a:spcPts val="0"/>
              </a:spcAft>
              <a:buNone/>
              <a:defRPr sz="1400">
                <a:solidFill>
                  <a:schemeClr val="dk1"/>
                </a:solidFill>
              </a:defRPr>
            </a:lvl2pPr>
            <a:lvl3pPr lvl="2" rtl="0">
              <a:lnSpc>
                <a:spcPct val="100000"/>
              </a:lnSpc>
              <a:spcBef>
                <a:spcPts val="1600"/>
              </a:spcBef>
              <a:spcAft>
                <a:spcPts val="0"/>
              </a:spcAft>
              <a:buNone/>
              <a:defRPr sz="1400">
                <a:solidFill>
                  <a:schemeClr val="dk1"/>
                </a:solidFill>
              </a:defRPr>
            </a:lvl3pPr>
            <a:lvl4pPr lvl="3" rtl="0">
              <a:lnSpc>
                <a:spcPct val="100000"/>
              </a:lnSpc>
              <a:spcBef>
                <a:spcPts val="1600"/>
              </a:spcBef>
              <a:spcAft>
                <a:spcPts val="0"/>
              </a:spcAft>
              <a:buNone/>
              <a:defRPr sz="1400">
                <a:solidFill>
                  <a:schemeClr val="dk1"/>
                </a:solidFill>
              </a:defRPr>
            </a:lvl4pPr>
            <a:lvl5pPr lvl="4" rtl="0">
              <a:lnSpc>
                <a:spcPct val="100000"/>
              </a:lnSpc>
              <a:spcBef>
                <a:spcPts val="1600"/>
              </a:spcBef>
              <a:spcAft>
                <a:spcPts val="0"/>
              </a:spcAft>
              <a:buNone/>
              <a:defRPr sz="1400">
                <a:solidFill>
                  <a:schemeClr val="dk1"/>
                </a:solidFill>
              </a:defRPr>
            </a:lvl5pPr>
            <a:lvl6pPr lvl="5" rtl="0">
              <a:lnSpc>
                <a:spcPct val="100000"/>
              </a:lnSpc>
              <a:spcBef>
                <a:spcPts val="1600"/>
              </a:spcBef>
              <a:spcAft>
                <a:spcPts val="0"/>
              </a:spcAft>
              <a:buNone/>
              <a:defRPr sz="1400">
                <a:solidFill>
                  <a:schemeClr val="dk1"/>
                </a:solidFill>
              </a:defRPr>
            </a:lvl6pPr>
            <a:lvl7pPr lvl="6" rtl="0">
              <a:lnSpc>
                <a:spcPct val="100000"/>
              </a:lnSpc>
              <a:spcBef>
                <a:spcPts val="1600"/>
              </a:spcBef>
              <a:spcAft>
                <a:spcPts val="0"/>
              </a:spcAft>
              <a:buNone/>
              <a:defRPr sz="1400">
                <a:solidFill>
                  <a:schemeClr val="dk1"/>
                </a:solidFill>
              </a:defRPr>
            </a:lvl7pPr>
            <a:lvl8pPr lvl="7" rtl="0">
              <a:lnSpc>
                <a:spcPct val="100000"/>
              </a:lnSpc>
              <a:spcBef>
                <a:spcPts val="1600"/>
              </a:spcBef>
              <a:spcAft>
                <a:spcPts val="0"/>
              </a:spcAft>
              <a:buNone/>
              <a:defRPr sz="1400">
                <a:solidFill>
                  <a:schemeClr val="dk1"/>
                </a:solidFill>
              </a:defRPr>
            </a:lvl8pPr>
            <a:lvl9pPr lvl="8" rtl="0">
              <a:lnSpc>
                <a:spcPct val="100000"/>
              </a:lnSpc>
              <a:spcBef>
                <a:spcPts val="1600"/>
              </a:spcBef>
              <a:spcAft>
                <a:spcPts val="1600"/>
              </a:spcAft>
              <a:buNone/>
              <a:defRPr sz="1400">
                <a:solidFill>
                  <a:schemeClr val="dk1"/>
                </a:solidFill>
              </a:defRPr>
            </a:lvl9pPr>
          </a:lstStyle>
          <a:p/>
        </p:txBody>
      </p:sp>
      <p:sp>
        <p:nvSpPr>
          <p:cNvPr id="159" name="Google Shape;159;p26"/>
          <p:cNvSpPr txBox="1"/>
          <p:nvPr>
            <p:ph idx="3" type="subTitle"/>
          </p:nvPr>
        </p:nvSpPr>
        <p:spPr>
          <a:xfrm>
            <a:off x="2983950" y="1476000"/>
            <a:ext cx="2261700" cy="4086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a:solidFill>
                  <a:schemeClr val="accent1"/>
                </a:solidFill>
              </a:defRPr>
            </a:lvl1pPr>
            <a:lvl2pPr lvl="1" rtl="0">
              <a:spcBef>
                <a:spcPts val="1600"/>
              </a:spcBef>
              <a:spcAft>
                <a:spcPts val="0"/>
              </a:spcAft>
              <a:buNone/>
              <a:defRPr b="1">
                <a:solidFill>
                  <a:schemeClr val="accent1"/>
                </a:solidFill>
              </a:defRPr>
            </a:lvl2pPr>
            <a:lvl3pPr lvl="2" rtl="0">
              <a:spcBef>
                <a:spcPts val="1600"/>
              </a:spcBef>
              <a:spcAft>
                <a:spcPts val="0"/>
              </a:spcAft>
              <a:buNone/>
              <a:defRPr b="1">
                <a:solidFill>
                  <a:schemeClr val="accent1"/>
                </a:solidFill>
              </a:defRPr>
            </a:lvl3pPr>
            <a:lvl4pPr lvl="3" rtl="0">
              <a:spcBef>
                <a:spcPts val="1600"/>
              </a:spcBef>
              <a:spcAft>
                <a:spcPts val="0"/>
              </a:spcAft>
              <a:buNone/>
              <a:defRPr b="1">
                <a:solidFill>
                  <a:schemeClr val="accent1"/>
                </a:solidFill>
              </a:defRPr>
            </a:lvl4pPr>
            <a:lvl5pPr lvl="4" rtl="0">
              <a:spcBef>
                <a:spcPts val="1600"/>
              </a:spcBef>
              <a:spcAft>
                <a:spcPts val="0"/>
              </a:spcAft>
              <a:buNone/>
              <a:defRPr b="1">
                <a:solidFill>
                  <a:schemeClr val="accent1"/>
                </a:solidFill>
              </a:defRPr>
            </a:lvl5pPr>
            <a:lvl6pPr lvl="5" rtl="0">
              <a:spcBef>
                <a:spcPts val="1600"/>
              </a:spcBef>
              <a:spcAft>
                <a:spcPts val="0"/>
              </a:spcAft>
              <a:buNone/>
              <a:defRPr b="1">
                <a:solidFill>
                  <a:schemeClr val="accent1"/>
                </a:solidFill>
              </a:defRPr>
            </a:lvl6pPr>
            <a:lvl7pPr lvl="6" rtl="0">
              <a:spcBef>
                <a:spcPts val="1600"/>
              </a:spcBef>
              <a:spcAft>
                <a:spcPts val="0"/>
              </a:spcAft>
              <a:buNone/>
              <a:defRPr b="1">
                <a:solidFill>
                  <a:schemeClr val="accent1"/>
                </a:solidFill>
              </a:defRPr>
            </a:lvl7pPr>
            <a:lvl8pPr lvl="7" rtl="0">
              <a:spcBef>
                <a:spcPts val="1600"/>
              </a:spcBef>
              <a:spcAft>
                <a:spcPts val="0"/>
              </a:spcAft>
              <a:buNone/>
              <a:defRPr b="1">
                <a:solidFill>
                  <a:schemeClr val="accent1"/>
                </a:solidFill>
              </a:defRPr>
            </a:lvl8pPr>
            <a:lvl9pPr lvl="8" rtl="0">
              <a:spcBef>
                <a:spcPts val="1600"/>
              </a:spcBef>
              <a:spcAft>
                <a:spcPts val="1600"/>
              </a:spcAft>
              <a:buNone/>
              <a:defRPr b="1">
                <a:solidFill>
                  <a:schemeClr val="accent1"/>
                </a:solidFill>
              </a:defRPr>
            </a:lvl9pPr>
          </a:lstStyle>
          <a:p/>
        </p:txBody>
      </p:sp>
      <p:sp>
        <p:nvSpPr>
          <p:cNvPr id="160" name="Google Shape;160;p26"/>
          <p:cNvSpPr txBox="1"/>
          <p:nvPr>
            <p:ph idx="4" type="subTitle"/>
          </p:nvPr>
        </p:nvSpPr>
        <p:spPr>
          <a:xfrm>
            <a:off x="2983950" y="1851450"/>
            <a:ext cx="2261700" cy="723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solidFill>
                  <a:schemeClr val="dk1"/>
                </a:solidFill>
              </a:defRPr>
            </a:lvl1pPr>
            <a:lvl2pPr lvl="1" rtl="0">
              <a:lnSpc>
                <a:spcPct val="100000"/>
              </a:lnSpc>
              <a:spcBef>
                <a:spcPts val="0"/>
              </a:spcBef>
              <a:spcAft>
                <a:spcPts val="0"/>
              </a:spcAft>
              <a:buNone/>
              <a:defRPr sz="1400">
                <a:solidFill>
                  <a:schemeClr val="dk1"/>
                </a:solidFill>
              </a:defRPr>
            </a:lvl2pPr>
            <a:lvl3pPr lvl="2" rtl="0">
              <a:lnSpc>
                <a:spcPct val="100000"/>
              </a:lnSpc>
              <a:spcBef>
                <a:spcPts val="0"/>
              </a:spcBef>
              <a:spcAft>
                <a:spcPts val="0"/>
              </a:spcAft>
              <a:buNone/>
              <a:defRPr sz="1400">
                <a:solidFill>
                  <a:schemeClr val="dk1"/>
                </a:solidFill>
              </a:defRPr>
            </a:lvl3pPr>
            <a:lvl4pPr lvl="3" rtl="0">
              <a:lnSpc>
                <a:spcPct val="100000"/>
              </a:lnSpc>
              <a:spcBef>
                <a:spcPts val="0"/>
              </a:spcBef>
              <a:spcAft>
                <a:spcPts val="0"/>
              </a:spcAft>
              <a:buNone/>
              <a:defRPr sz="1400">
                <a:solidFill>
                  <a:schemeClr val="dk1"/>
                </a:solidFill>
              </a:defRPr>
            </a:lvl4pPr>
            <a:lvl5pPr lvl="4" rtl="0">
              <a:lnSpc>
                <a:spcPct val="100000"/>
              </a:lnSpc>
              <a:spcBef>
                <a:spcPts val="0"/>
              </a:spcBef>
              <a:spcAft>
                <a:spcPts val="0"/>
              </a:spcAft>
              <a:buNone/>
              <a:defRPr sz="1400">
                <a:solidFill>
                  <a:schemeClr val="dk1"/>
                </a:solidFill>
              </a:defRPr>
            </a:lvl5pPr>
            <a:lvl6pPr lvl="5" rtl="0">
              <a:lnSpc>
                <a:spcPct val="100000"/>
              </a:lnSpc>
              <a:spcBef>
                <a:spcPts val="0"/>
              </a:spcBef>
              <a:spcAft>
                <a:spcPts val="0"/>
              </a:spcAft>
              <a:buNone/>
              <a:defRPr sz="1400">
                <a:solidFill>
                  <a:schemeClr val="dk1"/>
                </a:solidFill>
              </a:defRPr>
            </a:lvl6pPr>
            <a:lvl7pPr lvl="6" rtl="0">
              <a:lnSpc>
                <a:spcPct val="100000"/>
              </a:lnSpc>
              <a:spcBef>
                <a:spcPts val="0"/>
              </a:spcBef>
              <a:spcAft>
                <a:spcPts val="0"/>
              </a:spcAft>
              <a:buNone/>
              <a:defRPr sz="1400">
                <a:solidFill>
                  <a:schemeClr val="dk1"/>
                </a:solidFill>
              </a:defRPr>
            </a:lvl7pPr>
            <a:lvl8pPr lvl="7" rtl="0">
              <a:lnSpc>
                <a:spcPct val="100000"/>
              </a:lnSpc>
              <a:spcBef>
                <a:spcPts val="0"/>
              </a:spcBef>
              <a:spcAft>
                <a:spcPts val="0"/>
              </a:spcAft>
              <a:buNone/>
              <a:defRPr sz="1400">
                <a:solidFill>
                  <a:schemeClr val="dk1"/>
                </a:solidFill>
              </a:defRPr>
            </a:lvl8pPr>
            <a:lvl9pPr lvl="8" rtl="0">
              <a:lnSpc>
                <a:spcPct val="100000"/>
              </a:lnSpc>
              <a:spcBef>
                <a:spcPts val="0"/>
              </a:spcBef>
              <a:spcAft>
                <a:spcPts val="0"/>
              </a:spcAft>
              <a:buNone/>
              <a:defRPr sz="1400">
                <a:solidFill>
                  <a:schemeClr val="dk1"/>
                </a:solidFill>
              </a:defRPr>
            </a:lvl9pPr>
          </a:lstStyle>
          <a:p/>
        </p:txBody>
      </p:sp>
      <p:sp>
        <p:nvSpPr>
          <p:cNvPr id="161" name="Google Shape;161;p26"/>
          <p:cNvSpPr txBox="1"/>
          <p:nvPr>
            <p:ph idx="5" type="subTitle"/>
          </p:nvPr>
        </p:nvSpPr>
        <p:spPr>
          <a:xfrm>
            <a:off x="5256000" y="1476000"/>
            <a:ext cx="2261700" cy="4086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a:solidFill>
                  <a:schemeClr val="accent1"/>
                </a:solidFill>
              </a:defRPr>
            </a:lvl1pPr>
            <a:lvl2pPr lvl="1" rtl="0">
              <a:spcBef>
                <a:spcPts val="1600"/>
              </a:spcBef>
              <a:spcAft>
                <a:spcPts val="0"/>
              </a:spcAft>
              <a:buNone/>
              <a:defRPr b="1">
                <a:solidFill>
                  <a:schemeClr val="accent1"/>
                </a:solidFill>
              </a:defRPr>
            </a:lvl2pPr>
            <a:lvl3pPr lvl="2" rtl="0">
              <a:spcBef>
                <a:spcPts val="1600"/>
              </a:spcBef>
              <a:spcAft>
                <a:spcPts val="0"/>
              </a:spcAft>
              <a:buNone/>
              <a:defRPr b="1">
                <a:solidFill>
                  <a:schemeClr val="accent1"/>
                </a:solidFill>
              </a:defRPr>
            </a:lvl3pPr>
            <a:lvl4pPr lvl="3" rtl="0">
              <a:spcBef>
                <a:spcPts val="1600"/>
              </a:spcBef>
              <a:spcAft>
                <a:spcPts val="0"/>
              </a:spcAft>
              <a:buNone/>
              <a:defRPr b="1">
                <a:solidFill>
                  <a:schemeClr val="accent1"/>
                </a:solidFill>
              </a:defRPr>
            </a:lvl4pPr>
            <a:lvl5pPr lvl="4" rtl="0">
              <a:spcBef>
                <a:spcPts val="1600"/>
              </a:spcBef>
              <a:spcAft>
                <a:spcPts val="0"/>
              </a:spcAft>
              <a:buNone/>
              <a:defRPr b="1">
                <a:solidFill>
                  <a:schemeClr val="accent1"/>
                </a:solidFill>
              </a:defRPr>
            </a:lvl5pPr>
            <a:lvl6pPr lvl="5" rtl="0">
              <a:spcBef>
                <a:spcPts val="1600"/>
              </a:spcBef>
              <a:spcAft>
                <a:spcPts val="0"/>
              </a:spcAft>
              <a:buNone/>
              <a:defRPr b="1">
                <a:solidFill>
                  <a:schemeClr val="accent1"/>
                </a:solidFill>
              </a:defRPr>
            </a:lvl6pPr>
            <a:lvl7pPr lvl="6" rtl="0">
              <a:spcBef>
                <a:spcPts val="1600"/>
              </a:spcBef>
              <a:spcAft>
                <a:spcPts val="0"/>
              </a:spcAft>
              <a:buNone/>
              <a:defRPr b="1">
                <a:solidFill>
                  <a:schemeClr val="accent1"/>
                </a:solidFill>
              </a:defRPr>
            </a:lvl7pPr>
            <a:lvl8pPr lvl="7" rtl="0">
              <a:spcBef>
                <a:spcPts val="1600"/>
              </a:spcBef>
              <a:spcAft>
                <a:spcPts val="0"/>
              </a:spcAft>
              <a:buNone/>
              <a:defRPr b="1">
                <a:solidFill>
                  <a:schemeClr val="accent1"/>
                </a:solidFill>
              </a:defRPr>
            </a:lvl8pPr>
            <a:lvl9pPr lvl="8" rtl="0">
              <a:spcBef>
                <a:spcPts val="1600"/>
              </a:spcBef>
              <a:spcAft>
                <a:spcPts val="1600"/>
              </a:spcAft>
              <a:buNone/>
              <a:defRPr b="1">
                <a:solidFill>
                  <a:schemeClr val="accent1"/>
                </a:solidFill>
              </a:defRPr>
            </a:lvl9pPr>
          </a:lstStyle>
          <a:p/>
        </p:txBody>
      </p:sp>
      <p:sp>
        <p:nvSpPr>
          <p:cNvPr id="162" name="Google Shape;162;p26"/>
          <p:cNvSpPr txBox="1"/>
          <p:nvPr>
            <p:ph idx="6" type="subTitle"/>
          </p:nvPr>
        </p:nvSpPr>
        <p:spPr>
          <a:xfrm>
            <a:off x="5256000" y="1851450"/>
            <a:ext cx="2261700" cy="723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solidFill>
                  <a:schemeClr val="dk1"/>
                </a:solidFill>
              </a:defRPr>
            </a:lvl1pPr>
            <a:lvl2pPr lvl="1" rtl="0">
              <a:lnSpc>
                <a:spcPct val="100000"/>
              </a:lnSpc>
              <a:spcBef>
                <a:spcPts val="1600"/>
              </a:spcBef>
              <a:spcAft>
                <a:spcPts val="0"/>
              </a:spcAft>
              <a:buNone/>
              <a:defRPr sz="1400">
                <a:solidFill>
                  <a:schemeClr val="dk1"/>
                </a:solidFill>
              </a:defRPr>
            </a:lvl2pPr>
            <a:lvl3pPr lvl="2" rtl="0">
              <a:lnSpc>
                <a:spcPct val="100000"/>
              </a:lnSpc>
              <a:spcBef>
                <a:spcPts val="1600"/>
              </a:spcBef>
              <a:spcAft>
                <a:spcPts val="0"/>
              </a:spcAft>
              <a:buNone/>
              <a:defRPr sz="1400">
                <a:solidFill>
                  <a:schemeClr val="dk1"/>
                </a:solidFill>
              </a:defRPr>
            </a:lvl3pPr>
            <a:lvl4pPr lvl="3" rtl="0">
              <a:lnSpc>
                <a:spcPct val="100000"/>
              </a:lnSpc>
              <a:spcBef>
                <a:spcPts val="1600"/>
              </a:spcBef>
              <a:spcAft>
                <a:spcPts val="0"/>
              </a:spcAft>
              <a:buNone/>
              <a:defRPr sz="1400">
                <a:solidFill>
                  <a:schemeClr val="dk1"/>
                </a:solidFill>
              </a:defRPr>
            </a:lvl4pPr>
            <a:lvl5pPr lvl="4" rtl="0">
              <a:lnSpc>
                <a:spcPct val="100000"/>
              </a:lnSpc>
              <a:spcBef>
                <a:spcPts val="1600"/>
              </a:spcBef>
              <a:spcAft>
                <a:spcPts val="0"/>
              </a:spcAft>
              <a:buNone/>
              <a:defRPr sz="1400">
                <a:solidFill>
                  <a:schemeClr val="dk1"/>
                </a:solidFill>
              </a:defRPr>
            </a:lvl5pPr>
            <a:lvl6pPr lvl="5" rtl="0">
              <a:lnSpc>
                <a:spcPct val="100000"/>
              </a:lnSpc>
              <a:spcBef>
                <a:spcPts val="1600"/>
              </a:spcBef>
              <a:spcAft>
                <a:spcPts val="0"/>
              </a:spcAft>
              <a:buNone/>
              <a:defRPr sz="1400">
                <a:solidFill>
                  <a:schemeClr val="dk1"/>
                </a:solidFill>
              </a:defRPr>
            </a:lvl6pPr>
            <a:lvl7pPr lvl="6" rtl="0">
              <a:lnSpc>
                <a:spcPct val="100000"/>
              </a:lnSpc>
              <a:spcBef>
                <a:spcPts val="1600"/>
              </a:spcBef>
              <a:spcAft>
                <a:spcPts val="0"/>
              </a:spcAft>
              <a:buNone/>
              <a:defRPr sz="1400">
                <a:solidFill>
                  <a:schemeClr val="dk1"/>
                </a:solidFill>
              </a:defRPr>
            </a:lvl7pPr>
            <a:lvl8pPr lvl="7" rtl="0">
              <a:lnSpc>
                <a:spcPct val="100000"/>
              </a:lnSpc>
              <a:spcBef>
                <a:spcPts val="1600"/>
              </a:spcBef>
              <a:spcAft>
                <a:spcPts val="0"/>
              </a:spcAft>
              <a:buNone/>
              <a:defRPr sz="1400">
                <a:solidFill>
                  <a:schemeClr val="dk1"/>
                </a:solidFill>
              </a:defRPr>
            </a:lvl8pPr>
            <a:lvl9pPr lvl="8" rtl="0">
              <a:lnSpc>
                <a:spcPct val="100000"/>
              </a:lnSpc>
              <a:spcBef>
                <a:spcPts val="1600"/>
              </a:spcBef>
              <a:spcAft>
                <a:spcPts val="1600"/>
              </a:spcAft>
              <a:buNone/>
              <a:defRPr sz="1400">
                <a:solidFill>
                  <a:schemeClr val="dk1"/>
                </a:solidFill>
              </a:defRPr>
            </a:lvl9pPr>
          </a:lstStyle>
          <a:p/>
        </p:txBody>
      </p:sp>
      <p:sp>
        <p:nvSpPr>
          <p:cNvPr id="163" name="Google Shape;163;p26"/>
          <p:cNvSpPr txBox="1"/>
          <p:nvPr>
            <p:ph idx="7" type="subTitle"/>
          </p:nvPr>
        </p:nvSpPr>
        <p:spPr>
          <a:xfrm>
            <a:off x="711900" y="2952200"/>
            <a:ext cx="2261700" cy="4086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a:solidFill>
                  <a:schemeClr val="accent1"/>
                </a:solidFill>
              </a:defRPr>
            </a:lvl1pPr>
            <a:lvl2pPr lvl="1" rtl="0">
              <a:spcBef>
                <a:spcPts val="1600"/>
              </a:spcBef>
              <a:spcAft>
                <a:spcPts val="0"/>
              </a:spcAft>
              <a:buNone/>
              <a:defRPr b="1">
                <a:solidFill>
                  <a:schemeClr val="accent1"/>
                </a:solidFill>
              </a:defRPr>
            </a:lvl2pPr>
            <a:lvl3pPr lvl="2" rtl="0">
              <a:spcBef>
                <a:spcPts val="1600"/>
              </a:spcBef>
              <a:spcAft>
                <a:spcPts val="0"/>
              </a:spcAft>
              <a:buNone/>
              <a:defRPr b="1">
                <a:solidFill>
                  <a:schemeClr val="accent1"/>
                </a:solidFill>
              </a:defRPr>
            </a:lvl3pPr>
            <a:lvl4pPr lvl="3" rtl="0">
              <a:spcBef>
                <a:spcPts val="1600"/>
              </a:spcBef>
              <a:spcAft>
                <a:spcPts val="0"/>
              </a:spcAft>
              <a:buNone/>
              <a:defRPr b="1">
                <a:solidFill>
                  <a:schemeClr val="accent1"/>
                </a:solidFill>
              </a:defRPr>
            </a:lvl4pPr>
            <a:lvl5pPr lvl="4" rtl="0">
              <a:spcBef>
                <a:spcPts val="1600"/>
              </a:spcBef>
              <a:spcAft>
                <a:spcPts val="0"/>
              </a:spcAft>
              <a:buNone/>
              <a:defRPr b="1">
                <a:solidFill>
                  <a:schemeClr val="accent1"/>
                </a:solidFill>
              </a:defRPr>
            </a:lvl5pPr>
            <a:lvl6pPr lvl="5" rtl="0">
              <a:spcBef>
                <a:spcPts val="1600"/>
              </a:spcBef>
              <a:spcAft>
                <a:spcPts val="0"/>
              </a:spcAft>
              <a:buNone/>
              <a:defRPr b="1">
                <a:solidFill>
                  <a:schemeClr val="accent1"/>
                </a:solidFill>
              </a:defRPr>
            </a:lvl6pPr>
            <a:lvl7pPr lvl="6" rtl="0">
              <a:spcBef>
                <a:spcPts val="1600"/>
              </a:spcBef>
              <a:spcAft>
                <a:spcPts val="0"/>
              </a:spcAft>
              <a:buNone/>
              <a:defRPr b="1">
                <a:solidFill>
                  <a:schemeClr val="accent1"/>
                </a:solidFill>
              </a:defRPr>
            </a:lvl7pPr>
            <a:lvl8pPr lvl="7" rtl="0">
              <a:spcBef>
                <a:spcPts val="1600"/>
              </a:spcBef>
              <a:spcAft>
                <a:spcPts val="0"/>
              </a:spcAft>
              <a:buNone/>
              <a:defRPr b="1">
                <a:solidFill>
                  <a:schemeClr val="accent1"/>
                </a:solidFill>
              </a:defRPr>
            </a:lvl8pPr>
            <a:lvl9pPr lvl="8" rtl="0">
              <a:spcBef>
                <a:spcPts val="1600"/>
              </a:spcBef>
              <a:spcAft>
                <a:spcPts val="1600"/>
              </a:spcAft>
              <a:buNone/>
              <a:defRPr b="1">
                <a:solidFill>
                  <a:schemeClr val="accent1"/>
                </a:solidFill>
              </a:defRPr>
            </a:lvl9pPr>
          </a:lstStyle>
          <a:p/>
        </p:txBody>
      </p:sp>
      <p:sp>
        <p:nvSpPr>
          <p:cNvPr id="164" name="Google Shape;164;p26"/>
          <p:cNvSpPr txBox="1"/>
          <p:nvPr>
            <p:ph idx="8" type="subTitle"/>
          </p:nvPr>
        </p:nvSpPr>
        <p:spPr>
          <a:xfrm>
            <a:off x="711900" y="3327650"/>
            <a:ext cx="2261700" cy="723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solidFill>
                  <a:schemeClr val="dk1"/>
                </a:solidFill>
              </a:defRPr>
            </a:lvl1pPr>
            <a:lvl2pPr lvl="1" rtl="0">
              <a:lnSpc>
                <a:spcPct val="100000"/>
              </a:lnSpc>
              <a:spcBef>
                <a:spcPts val="0"/>
              </a:spcBef>
              <a:spcAft>
                <a:spcPts val="0"/>
              </a:spcAft>
              <a:buNone/>
              <a:defRPr sz="1400">
                <a:solidFill>
                  <a:schemeClr val="dk1"/>
                </a:solidFill>
              </a:defRPr>
            </a:lvl2pPr>
            <a:lvl3pPr lvl="2" rtl="0">
              <a:lnSpc>
                <a:spcPct val="100000"/>
              </a:lnSpc>
              <a:spcBef>
                <a:spcPts val="0"/>
              </a:spcBef>
              <a:spcAft>
                <a:spcPts val="0"/>
              </a:spcAft>
              <a:buNone/>
              <a:defRPr sz="1400">
                <a:solidFill>
                  <a:schemeClr val="dk1"/>
                </a:solidFill>
              </a:defRPr>
            </a:lvl3pPr>
            <a:lvl4pPr lvl="3" rtl="0">
              <a:lnSpc>
                <a:spcPct val="100000"/>
              </a:lnSpc>
              <a:spcBef>
                <a:spcPts val="0"/>
              </a:spcBef>
              <a:spcAft>
                <a:spcPts val="0"/>
              </a:spcAft>
              <a:buNone/>
              <a:defRPr sz="1400">
                <a:solidFill>
                  <a:schemeClr val="dk1"/>
                </a:solidFill>
              </a:defRPr>
            </a:lvl4pPr>
            <a:lvl5pPr lvl="4" rtl="0">
              <a:lnSpc>
                <a:spcPct val="100000"/>
              </a:lnSpc>
              <a:spcBef>
                <a:spcPts val="0"/>
              </a:spcBef>
              <a:spcAft>
                <a:spcPts val="0"/>
              </a:spcAft>
              <a:buNone/>
              <a:defRPr sz="1400">
                <a:solidFill>
                  <a:schemeClr val="dk1"/>
                </a:solidFill>
              </a:defRPr>
            </a:lvl5pPr>
            <a:lvl6pPr lvl="5" rtl="0">
              <a:lnSpc>
                <a:spcPct val="100000"/>
              </a:lnSpc>
              <a:spcBef>
                <a:spcPts val="0"/>
              </a:spcBef>
              <a:spcAft>
                <a:spcPts val="0"/>
              </a:spcAft>
              <a:buNone/>
              <a:defRPr sz="1400">
                <a:solidFill>
                  <a:schemeClr val="dk1"/>
                </a:solidFill>
              </a:defRPr>
            </a:lvl6pPr>
            <a:lvl7pPr lvl="6" rtl="0">
              <a:lnSpc>
                <a:spcPct val="100000"/>
              </a:lnSpc>
              <a:spcBef>
                <a:spcPts val="0"/>
              </a:spcBef>
              <a:spcAft>
                <a:spcPts val="0"/>
              </a:spcAft>
              <a:buNone/>
              <a:defRPr sz="1400">
                <a:solidFill>
                  <a:schemeClr val="dk1"/>
                </a:solidFill>
              </a:defRPr>
            </a:lvl7pPr>
            <a:lvl8pPr lvl="7" rtl="0">
              <a:lnSpc>
                <a:spcPct val="100000"/>
              </a:lnSpc>
              <a:spcBef>
                <a:spcPts val="0"/>
              </a:spcBef>
              <a:spcAft>
                <a:spcPts val="0"/>
              </a:spcAft>
              <a:buNone/>
              <a:defRPr sz="1400">
                <a:solidFill>
                  <a:schemeClr val="dk1"/>
                </a:solidFill>
              </a:defRPr>
            </a:lvl8pPr>
            <a:lvl9pPr lvl="8" rtl="0">
              <a:lnSpc>
                <a:spcPct val="100000"/>
              </a:lnSpc>
              <a:spcBef>
                <a:spcPts val="0"/>
              </a:spcBef>
              <a:spcAft>
                <a:spcPts val="0"/>
              </a:spcAft>
              <a:buNone/>
              <a:defRPr sz="1400">
                <a:solidFill>
                  <a:schemeClr val="dk1"/>
                </a:solidFill>
              </a:defRPr>
            </a:lvl9pPr>
          </a:lstStyle>
          <a:p/>
        </p:txBody>
      </p:sp>
      <p:sp>
        <p:nvSpPr>
          <p:cNvPr id="165" name="Google Shape;165;p26"/>
          <p:cNvSpPr txBox="1"/>
          <p:nvPr>
            <p:ph idx="9" type="subTitle"/>
          </p:nvPr>
        </p:nvSpPr>
        <p:spPr>
          <a:xfrm>
            <a:off x="2983950" y="2952200"/>
            <a:ext cx="2261700" cy="4086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a:solidFill>
                  <a:schemeClr val="accent1"/>
                </a:solidFill>
              </a:defRPr>
            </a:lvl1pPr>
            <a:lvl2pPr lvl="1" rtl="0">
              <a:spcBef>
                <a:spcPts val="1600"/>
              </a:spcBef>
              <a:spcAft>
                <a:spcPts val="0"/>
              </a:spcAft>
              <a:buNone/>
              <a:defRPr b="1">
                <a:solidFill>
                  <a:schemeClr val="accent1"/>
                </a:solidFill>
              </a:defRPr>
            </a:lvl2pPr>
            <a:lvl3pPr lvl="2" rtl="0">
              <a:spcBef>
                <a:spcPts val="1600"/>
              </a:spcBef>
              <a:spcAft>
                <a:spcPts val="0"/>
              </a:spcAft>
              <a:buNone/>
              <a:defRPr b="1">
                <a:solidFill>
                  <a:schemeClr val="accent1"/>
                </a:solidFill>
              </a:defRPr>
            </a:lvl3pPr>
            <a:lvl4pPr lvl="3" rtl="0">
              <a:spcBef>
                <a:spcPts val="1600"/>
              </a:spcBef>
              <a:spcAft>
                <a:spcPts val="0"/>
              </a:spcAft>
              <a:buNone/>
              <a:defRPr b="1">
                <a:solidFill>
                  <a:schemeClr val="accent1"/>
                </a:solidFill>
              </a:defRPr>
            </a:lvl4pPr>
            <a:lvl5pPr lvl="4" rtl="0">
              <a:spcBef>
                <a:spcPts val="1600"/>
              </a:spcBef>
              <a:spcAft>
                <a:spcPts val="0"/>
              </a:spcAft>
              <a:buNone/>
              <a:defRPr b="1">
                <a:solidFill>
                  <a:schemeClr val="accent1"/>
                </a:solidFill>
              </a:defRPr>
            </a:lvl5pPr>
            <a:lvl6pPr lvl="5" rtl="0">
              <a:spcBef>
                <a:spcPts val="1600"/>
              </a:spcBef>
              <a:spcAft>
                <a:spcPts val="0"/>
              </a:spcAft>
              <a:buNone/>
              <a:defRPr b="1">
                <a:solidFill>
                  <a:schemeClr val="accent1"/>
                </a:solidFill>
              </a:defRPr>
            </a:lvl6pPr>
            <a:lvl7pPr lvl="6" rtl="0">
              <a:spcBef>
                <a:spcPts val="1600"/>
              </a:spcBef>
              <a:spcAft>
                <a:spcPts val="0"/>
              </a:spcAft>
              <a:buNone/>
              <a:defRPr b="1">
                <a:solidFill>
                  <a:schemeClr val="accent1"/>
                </a:solidFill>
              </a:defRPr>
            </a:lvl7pPr>
            <a:lvl8pPr lvl="7" rtl="0">
              <a:spcBef>
                <a:spcPts val="1600"/>
              </a:spcBef>
              <a:spcAft>
                <a:spcPts val="0"/>
              </a:spcAft>
              <a:buNone/>
              <a:defRPr b="1">
                <a:solidFill>
                  <a:schemeClr val="accent1"/>
                </a:solidFill>
              </a:defRPr>
            </a:lvl8pPr>
            <a:lvl9pPr lvl="8" rtl="0">
              <a:spcBef>
                <a:spcPts val="1600"/>
              </a:spcBef>
              <a:spcAft>
                <a:spcPts val="1600"/>
              </a:spcAft>
              <a:buNone/>
              <a:defRPr b="1">
                <a:solidFill>
                  <a:schemeClr val="accent1"/>
                </a:solidFill>
              </a:defRPr>
            </a:lvl9pPr>
          </a:lstStyle>
          <a:p/>
        </p:txBody>
      </p:sp>
      <p:sp>
        <p:nvSpPr>
          <p:cNvPr id="166" name="Google Shape;166;p26"/>
          <p:cNvSpPr txBox="1"/>
          <p:nvPr>
            <p:ph idx="13" type="subTitle"/>
          </p:nvPr>
        </p:nvSpPr>
        <p:spPr>
          <a:xfrm>
            <a:off x="2983950" y="3327650"/>
            <a:ext cx="2261700" cy="723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solidFill>
                  <a:schemeClr val="dk1"/>
                </a:solidFill>
              </a:defRPr>
            </a:lvl1pPr>
            <a:lvl2pPr lvl="1" rtl="0">
              <a:lnSpc>
                <a:spcPct val="100000"/>
              </a:lnSpc>
              <a:spcBef>
                <a:spcPts val="0"/>
              </a:spcBef>
              <a:spcAft>
                <a:spcPts val="0"/>
              </a:spcAft>
              <a:buNone/>
              <a:defRPr sz="1400">
                <a:solidFill>
                  <a:schemeClr val="dk1"/>
                </a:solidFill>
              </a:defRPr>
            </a:lvl2pPr>
            <a:lvl3pPr lvl="2" rtl="0">
              <a:lnSpc>
                <a:spcPct val="100000"/>
              </a:lnSpc>
              <a:spcBef>
                <a:spcPts val="0"/>
              </a:spcBef>
              <a:spcAft>
                <a:spcPts val="0"/>
              </a:spcAft>
              <a:buNone/>
              <a:defRPr sz="1400">
                <a:solidFill>
                  <a:schemeClr val="dk1"/>
                </a:solidFill>
              </a:defRPr>
            </a:lvl3pPr>
            <a:lvl4pPr lvl="3" rtl="0">
              <a:lnSpc>
                <a:spcPct val="100000"/>
              </a:lnSpc>
              <a:spcBef>
                <a:spcPts val="0"/>
              </a:spcBef>
              <a:spcAft>
                <a:spcPts val="0"/>
              </a:spcAft>
              <a:buNone/>
              <a:defRPr sz="1400">
                <a:solidFill>
                  <a:schemeClr val="dk1"/>
                </a:solidFill>
              </a:defRPr>
            </a:lvl4pPr>
            <a:lvl5pPr lvl="4" rtl="0">
              <a:lnSpc>
                <a:spcPct val="100000"/>
              </a:lnSpc>
              <a:spcBef>
                <a:spcPts val="0"/>
              </a:spcBef>
              <a:spcAft>
                <a:spcPts val="0"/>
              </a:spcAft>
              <a:buNone/>
              <a:defRPr sz="1400">
                <a:solidFill>
                  <a:schemeClr val="dk1"/>
                </a:solidFill>
              </a:defRPr>
            </a:lvl5pPr>
            <a:lvl6pPr lvl="5" rtl="0">
              <a:lnSpc>
                <a:spcPct val="100000"/>
              </a:lnSpc>
              <a:spcBef>
                <a:spcPts val="0"/>
              </a:spcBef>
              <a:spcAft>
                <a:spcPts val="0"/>
              </a:spcAft>
              <a:buNone/>
              <a:defRPr sz="1400">
                <a:solidFill>
                  <a:schemeClr val="dk1"/>
                </a:solidFill>
              </a:defRPr>
            </a:lvl6pPr>
            <a:lvl7pPr lvl="6" rtl="0">
              <a:lnSpc>
                <a:spcPct val="100000"/>
              </a:lnSpc>
              <a:spcBef>
                <a:spcPts val="0"/>
              </a:spcBef>
              <a:spcAft>
                <a:spcPts val="0"/>
              </a:spcAft>
              <a:buNone/>
              <a:defRPr sz="1400">
                <a:solidFill>
                  <a:schemeClr val="dk1"/>
                </a:solidFill>
              </a:defRPr>
            </a:lvl7pPr>
            <a:lvl8pPr lvl="7" rtl="0">
              <a:lnSpc>
                <a:spcPct val="100000"/>
              </a:lnSpc>
              <a:spcBef>
                <a:spcPts val="0"/>
              </a:spcBef>
              <a:spcAft>
                <a:spcPts val="0"/>
              </a:spcAft>
              <a:buNone/>
              <a:defRPr sz="1400">
                <a:solidFill>
                  <a:schemeClr val="dk1"/>
                </a:solidFill>
              </a:defRPr>
            </a:lvl8pPr>
            <a:lvl9pPr lvl="8" rtl="0">
              <a:lnSpc>
                <a:spcPct val="100000"/>
              </a:lnSpc>
              <a:spcBef>
                <a:spcPts val="0"/>
              </a:spcBef>
              <a:spcAft>
                <a:spcPts val="0"/>
              </a:spcAft>
              <a:buNone/>
              <a:defRPr sz="1400">
                <a:solidFill>
                  <a:schemeClr val="dk1"/>
                </a:solidFill>
              </a:defRPr>
            </a:lvl9pPr>
          </a:lstStyle>
          <a:p/>
        </p:txBody>
      </p:sp>
      <p:sp>
        <p:nvSpPr>
          <p:cNvPr id="167" name="Google Shape;167;p26"/>
          <p:cNvSpPr txBox="1"/>
          <p:nvPr>
            <p:ph idx="14" type="subTitle"/>
          </p:nvPr>
        </p:nvSpPr>
        <p:spPr>
          <a:xfrm>
            <a:off x="5256000" y="2952200"/>
            <a:ext cx="2261700" cy="4086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a:solidFill>
                  <a:schemeClr val="accent1"/>
                </a:solidFill>
              </a:defRPr>
            </a:lvl1pPr>
            <a:lvl2pPr lvl="1" rtl="0">
              <a:spcBef>
                <a:spcPts val="1600"/>
              </a:spcBef>
              <a:spcAft>
                <a:spcPts val="0"/>
              </a:spcAft>
              <a:buNone/>
              <a:defRPr b="1">
                <a:solidFill>
                  <a:schemeClr val="accent1"/>
                </a:solidFill>
              </a:defRPr>
            </a:lvl2pPr>
            <a:lvl3pPr lvl="2" rtl="0">
              <a:spcBef>
                <a:spcPts val="1600"/>
              </a:spcBef>
              <a:spcAft>
                <a:spcPts val="0"/>
              </a:spcAft>
              <a:buNone/>
              <a:defRPr b="1">
                <a:solidFill>
                  <a:schemeClr val="accent1"/>
                </a:solidFill>
              </a:defRPr>
            </a:lvl3pPr>
            <a:lvl4pPr lvl="3" rtl="0">
              <a:spcBef>
                <a:spcPts val="1600"/>
              </a:spcBef>
              <a:spcAft>
                <a:spcPts val="0"/>
              </a:spcAft>
              <a:buNone/>
              <a:defRPr b="1">
                <a:solidFill>
                  <a:schemeClr val="accent1"/>
                </a:solidFill>
              </a:defRPr>
            </a:lvl4pPr>
            <a:lvl5pPr lvl="4" rtl="0">
              <a:spcBef>
                <a:spcPts val="1600"/>
              </a:spcBef>
              <a:spcAft>
                <a:spcPts val="0"/>
              </a:spcAft>
              <a:buNone/>
              <a:defRPr b="1">
                <a:solidFill>
                  <a:schemeClr val="accent1"/>
                </a:solidFill>
              </a:defRPr>
            </a:lvl5pPr>
            <a:lvl6pPr lvl="5" rtl="0">
              <a:spcBef>
                <a:spcPts val="1600"/>
              </a:spcBef>
              <a:spcAft>
                <a:spcPts val="0"/>
              </a:spcAft>
              <a:buNone/>
              <a:defRPr b="1">
                <a:solidFill>
                  <a:schemeClr val="accent1"/>
                </a:solidFill>
              </a:defRPr>
            </a:lvl6pPr>
            <a:lvl7pPr lvl="6" rtl="0">
              <a:spcBef>
                <a:spcPts val="1600"/>
              </a:spcBef>
              <a:spcAft>
                <a:spcPts val="0"/>
              </a:spcAft>
              <a:buNone/>
              <a:defRPr b="1">
                <a:solidFill>
                  <a:schemeClr val="accent1"/>
                </a:solidFill>
              </a:defRPr>
            </a:lvl7pPr>
            <a:lvl8pPr lvl="7" rtl="0">
              <a:spcBef>
                <a:spcPts val="1600"/>
              </a:spcBef>
              <a:spcAft>
                <a:spcPts val="0"/>
              </a:spcAft>
              <a:buNone/>
              <a:defRPr b="1">
                <a:solidFill>
                  <a:schemeClr val="accent1"/>
                </a:solidFill>
              </a:defRPr>
            </a:lvl8pPr>
            <a:lvl9pPr lvl="8" rtl="0">
              <a:spcBef>
                <a:spcPts val="1600"/>
              </a:spcBef>
              <a:spcAft>
                <a:spcPts val="1600"/>
              </a:spcAft>
              <a:buNone/>
              <a:defRPr b="1">
                <a:solidFill>
                  <a:schemeClr val="accent1"/>
                </a:solidFill>
              </a:defRPr>
            </a:lvl9pPr>
          </a:lstStyle>
          <a:p/>
        </p:txBody>
      </p:sp>
      <p:sp>
        <p:nvSpPr>
          <p:cNvPr id="168" name="Google Shape;168;p26"/>
          <p:cNvSpPr txBox="1"/>
          <p:nvPr>
            <p:ph idx="15" type="subTitle"/>
          </p:nvPr>
        </p:nvSpPr>
        <p:spPr>
          <a:xfrm>
            <a:off x="5256000" y="3327650"/>
            <a:ext cx="2261700" cy="723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solidFill>
                  <a:schemeClr val="dk1"/>
                </a:solidFill>
              </a:defRPr>
            </a:lvl1pPr>
            <a:lvl2pPr lvl="1" rtl="0">
              <a:lnSpc>
                <a:spcPct val="100000"/>
              </a:lnSpc>
              <a:spcBef>
                <a:spcPts val="0"/>
              </a:spcBef>
              <a:spcAft>
                <a:spcPts val="0"/>
              </a:spcAft>
              <a:buNone/>
              <a:defRPr sz="1400">
                <a:solidFill>
                  <a:schemeClr val="dk1"/>
                </a:solidFill>
              </a:defRPr>
            </a:lvl2pPr>
            <a:lvl3pPr lvl="2" rtl="0">
              <a:lnSpc>
                <a:spcPct val="100000"/>
              </a:lnSpc>
              <a:spcBef>
                <a:spcPts val="0"/>
              </a:spcBef>
              <a:spcAft>
                <a:spcPts val="0"/>
              </a:spcAft>
              <a:buNone/>
              <a:defRPr sz="1400">
                <a:solidFill>
                  <a:schemeClr val="dk1"/>
                </a:solidFill>
              </a:defRPr>
            </a:lvl3pPr>
            <a:lvl4pPr lvl="3" rtl="0">
              <a:lnSpc>
                <a:spcPct val="100000"/>
              </a:lnSpc>
              <a:spcBef>
                <a:spcPts val="0"/>
              </a:spcBef>
              <a:spcAft>
                <a:spcPts val="0"/>
              </a:spcAft>
              <a:buNone/>
              <a:defRPr sz="1400">
                <a:solidFill>
                  <a:schemeClr val="dk1"/>
                </a:solidFill>
              </a:defRPr>
            </a:lvl4pPr>
            <a:lvl5pPr lvl="4" rtl="0">
              <a:lnSpc>
                <a:spcPct val="100000"/>
              </a:lnSpc>
              <a:spcBef>
                <a:spcPts val="0"/>
              </a:spcBef>
              <a:spcAft>
                <a:spcPts val="0"/>
              </a:spcAft>
              <a:buNone/>
              <a:defRPr sz="1400">
                <a:solidFill>
                  <a:schemeClr val="dk1"/>
                </a:solidFill>
              </a:defRPr>
            </a:lvl5pPr>
            <a:lvl6pPr lvl="5" rtl="0">
              <a:lnSpc>
                <a:spcPct val="100000"/>
              </a:lnSpc>
              <a:spcBef>
                <a:spcPts val="0"/>
              </a:spcBef>
              <a:spcAft>
                <a:spcPts val="0"/>
              </a:spcAft>
              <a:buNone/>
              <a:defRPr sz="1400">
                <a:solidFill>
                  <a:schemeClr val="dk1"/>
                </a:solidFill>
              </a:defRPr>
            </a:lvl6pPr>
            <a:lvl7pPr lvl="6" rtl="0">
              <a:lnSpc>
                <a:spcPct val="100000"/>
              </a:lnSpc>
              <a:spcBef>
                <a:spcPts val="0"/>
              </a:spcBef>
              <a:spcAft>
                <a:spcPts val="0"/>
              </a:spcAft>
              <a:buNone/>
              <a:defRPr sz="1400">
                <a:solidFill>
                  <a:schemeClr val="dk1"/>
                </a:solidFill>
              </a:defRPr>
            </a:lvl7pPr>
            <a:lvl8pPr lvl="7" rtl="0">
              <a:lnSpc>
                <a:spcPct val="100000"/>
              </a:lnSpc>
              <a:spcBef>
                <a:spcPts val="0"/>
              </a:spcBef>
              <a:spcAft>
                <a:spcPts val="0"/>
              </a:spcAft>
              <a:buNone/>
              <a:defRPr sz="1400">
                <a:solidFill>
                  <a:schemeClr val="dk1"/>
                </a:solidFill>
              </a:defRPr>
            </a:lvl8pPr>
            <a:lvl9pPr lvl="8" rtl="0">
              <a:lnSpc>
                <a:spcPct val="100000"/>
              </a:lnSpc>
              <a:spcBef>
                <a:spcPts val="0"/>
              </a:spcBef>
              <a:spcAft>
                <a:spcPts val="0"/>
              </a:spcAft>
              <a:buNone/>
              <a:defRPr sz="1400">
                <a:solidFill>
                  <a:schemeClr val="dk1"/>
                </a:solidFill>
              </a:defRPr>
            </a:lvl9pPr>
          </a:lstStyle>
          <a:p/>
        </p:txBody>
      </p:sp>
      <p:sp>
        <p:nvSpPr>
          <p:cNvPr id="169" name="Google Shape;169;p26"/>
          <p:cNvSpPr txBox="1"/>
          <p:nvPr>
            <p:ph type="title"/>
          </p:nvPr>
        </p:nvSpPr>
        <p:spPr>
          <a:xfrm>
            <a:off x="717800" y="383175"/>
            <a:ext cx="7708200" cy="6471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p:txBody>
      </p:sp>
      <p:sp>
        <p:nvSpPr>
          <p:cNvPr id="170" name="Google Shape;170;p26"/>
          <p:cNvSpPr/>
          <p:nvPr/>
        </p:nvSpPr>
        <p:spPr>
          <a:xfrm>
            <a:off x="7927800" y="2571600"/>
            <a:ext cx="1216200" cy="2571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6"/>
          <p:cNvSpPr/>
          <p:nvPr/>
        </p:nvSpPr>
        <p:spPr>
          <a:xfrm>
            <a:off x="7927800" y="0"/>
            <a:ext cx="1216200" cy="25716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5">
    <p:spTree>
      <p:nvGrpSpPr>
        <p:cNvPr id="172" name="Shape 172"/>
        <p:cNvGrpSpPr/>
        <p:nvPr/>
      </p:nvGrpSpPr>
      <p:grpSpPr>
        <a:xfrm>
          <a:off x="0" y="0"/>
          <a:ext cx="0" cy="0"/>
          <a:chOff x="0" y="0"/>
          <a:chExt cx="0" cy="0"/>
        </a:xfrm>
      </p:grpSpPr>
      <p:sp>
        <p:nvSpPr>
          <p:cNvPr id="173" name="Google Shape;173;p27"/>
          <p:cNvSpPr txBox="1"/>
          <p:nvPr>
            <p:ph type="title"/>
          </p:nvPr>
        </p:nvSpPr>
        <p:spPr>
          <a:xfrm>
            <a:off x="713225" y="445025"/>
            <a:ext cx="3858900" cy="13383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1"/>
              </a:buClr>
              <a:buSzPts val="2800"/>
              <a:buNone/>
              <a:defRPr sz="7200">
                <a:solidFill>
                  <a:schemeClr val="accent1"/>
                </a:solidFill>
              </a:defRPr>
            </a:lvl1pPr>
            <a:lvl2pPr lvl="1">
              <a:spcBef>
                <a:spcPts val="0"/>
              </a:spcBef>
              <a:spcAft>
                <a:spcPts val="0"/>
              </a:spcAft>
              <a:buClr>
                <a:schemeClr val="accent1"/>
              </a:buClr>
              <a:buSzPts val="2800"/>
              <a:buNone/>
              <a:defRPr>
                <a:solidFill>
                  <a:schemeClr val="accent1"/>
                </a:solidFill>
              </a:defRPr>
            </a:lvl2pPr>
            <a:lvl3pPr lvl="2">
              <a:spcBef>
                <a:spcPts val="0"/>
              </a:spcBef>
              <a:spcAft>
                <a:spcPts val="0"/>
              </a:spcAft>
              <a:buClr>
                <a:schemeClr val="accent1"/>
              </a:buClr>
              <a:buSzPts val="2800"/>
              <a:buNone/>
              <a:defRPr>
                <a:solidFill>
                  <a:schemeClr val="accent1"/>
                </a:solidFill>
              </a:defRPr>
            </a:lvl3pPr>
            <a:lvl4pPr lvl="3">
              <a:spcBef>
                <a:spcPts val="0"/>
              </a:spcBef>
              <a:spcAft>
                <a:spcPts val="0"/>
              </a:spcAft>
              <a:buClr>
                <a:schemeClr val="accent1"/>
              </a:buClr>
              <a:buSzPts val="2800"/>
              <a:buNone/>
              <a:defRPr>
                <a:solidFill>
                  <a:schemeClr val="accent1"/>
                </a:solidFill>
              </a:defRPr>
            </a:lvl4pPr>
            <a:lvl5pPr lvl="4">
              <a:spcBef>
                <a:spcPts val="0"/>
              </a:spcBef>
              <a:spcAft>
                <a:spcPts val="0"/>
              </a:spcAft>
              <a:buClr>
                <a:schemeClr val="accent1"/>
              </a:buClr>
              <a:buSzPts val="2800"/>
              <a:buNone/>
              <a:defRPr>
                <a:solidFill>
                  <a:schemeClr val="accent1"/>
                </a:solidFill>
              </a:defRPr>
            </a:lvl5pPr>
            <a:lvl6pPr lvl="5">
              <a:spcBef>
                <a:spcPts val="0"/>
              </a:spcBef>
              <a:spcAft>
                <a:spcPts val="0"/>
              </a:spcAft>
              <a:buClr>
                <a:schemeClr val="accent1"/>
              </a:buClr>
              <a:buSzPts val="2800"/>
              <a:buNone/>
              <a:defRPr>
                <a:solidFill>
                  <a:schemeClr val="accent1"/>
                </a:solidFill>
              </a:defRPr>
            </a:lvl6pPr>
            <a:lvl7pPr lvl="6">
              <a:spcBef>
                <a:spcPts val="0"/>
              </a:spcBef>
              <a:spcAft>
                <a:spcPts val="0"/>
              </a:spcAft>
              <a:buClr>
                <a:schemeClr val="accent1"/>
              </a:buClr>
              <a:buSzPts val="2800"/>
              <a:buNone/>
              <a:defRPr>
                <a:solidFill>
                  <a:schemeClr val="accent1"/>
                </a:solidFill>
              </a:defRPr>
            </a:lvl7pPr>
            <a:lvl8pPr lvl="7">
              <a:spcBef>
                <a:spcPts val="0"/>
              </a:spcBef>
              <a:spcAft>
                <a:spcPts val="0"/>
              </a:spcAft>
              <a:buClr>
                <a:schemeClr val="accent1"/>
              </a:buClr>
              <a:buSzPts val="2800"/>
              <a:buNone/>
              <a:defRPr>
                <a:solidFill>
                  <a:schemeClr val="accent1"/>
                </a:solidFill>
              </a:defRPr>
            </a:lvl8pPr>
            <a:lvl9pPr lvl="8">
              <a:spcBef>
                <a:spcPts val="0"/>
              </a:spcBef>
              <a:spcAft>
                <a:spcPts val="0"/>
              </a:spcAft>
              <a:buClr>
                <a:schemeClr val="accent1"/>
              </a:buClr>
              <a:buSzPts val="2800"/>
              <a:buNone/>
              <a:defRPr>
                <a:solidFill>
                  <a:schemeClr val="accent1"/>
                </a:solidFill>
              </a:defRPr>
            </a:lvl9pPr>
          </a:lstStyle>
          <a:p/>
        </p:txBody>
      </p:sp>
      <p:sp>
        <p:nvSpPr>
          <p:cNvPr id="174" name="Google Shape;174;p27"/>
          <p:cNvSpPr txBox="1"/>
          <p:nvPr/>
        </p:nvSpPr>
        <p:spPr>
          <a:xfrm>
            <a:off x="713225" y="3485675"/>
            <a:ext cx="3956100" cy="612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00"/>
              </a:spcBef>
              <a:spcAft>
                <a:spcPts val="0"/>
              </a:spcAft>
              <a:buNone/>
            </a:pPr>
            <a:r>
              <a:rPr lang="en" sz="1100">
                <a:solidFill>
                  <a:schemeClr val="accent2"/>
                </a:solidFill>
                <a:latin typeface="Montserrat"/>
                <a:ea typeface="Montserrat"/>
                <a:cs typeface="Montserrat"/>
                <a:sym typeface="Montserrat"/>
              </a:rPr>
              <a:t>CREDITS: This presentation template was created by </a:t>
            </a:r>
            <a:r>
              <a:rPr b="1" lang="en" sz="1100">
                <a:solidFill>
                  <a:schemeClr val="accent2"/>
                </a:solidFill>
                <a:uFill>
                  <a:noFill/>
                </a:uFill>
                <a:latin typeface="Montserrat"/>
                <a:ea typeface="Montserrat"/>
                <a:cs typeface="Montserrat"/>
                <a:sym typeface="Montserrat"/>
                <a:hlinkClick r:id="rId2">
                  <a:extLst>
                    <a:ext uri="{A12FA001-AC4F-418D-AE19-62706E023703}">
                      <ahyp:hlinkClr val="tx"/>
                    </a:ext>
                  </a:extLst>
                </a:hlinkClick>
              </a:rPr>
              <a:t>Slidesgo</a:t>
            </a:r>
            <a:r>
              <a:rPr lang="en" sz="1100">
                <a:solidFill>
                  <a:schemeClr val="accent2"/>
                </a:solidFill>
                <a:latin typeface="Montserrat"/>
                <a:ea typeface="Montserrat"/>
                <a:cs typeface="Montserrat"/>
                <a:sym typeface="Montserrat"/>
              </a:rPr>
              <a:t>, including icons by </a:t>
            </a:r>
            <a:r>
              <a:rPr b="1" lang="en" sz="1100">
                <a:solidFill>
                  <a:schemeClr val="accent2"/>
                </a:solidFill>
                <a:uFill>
                  <a:noFill/>
                </a:uFill>
                <a:latin typeface="Montserrat"/>
                <a:ea typeface="Montserrat"/>
                <a:cs typeface="Montserrat"/>
                <a:sym typeface="Montserrat"/>
                <a:hlinkClick r:id="rId3">
                  <a:extLst>
                    <a:ext uri="{A12FA001-AC4F-418D-AE19-62706E023703}">
                      <ahyp:hlinkClr val="tx"/>
                    </a:ext>
                  </a:extLst>
                </a:hlinkClick>
              </a:rPr>
              <a:t>Flaticon</a:t>
            </a:r>
            <a:r>
              <a:rPr lang="en" sz="1100">
                <a:solidFill>
                  <a:schemeClr val="accent2"/>
                </a:solidFill>
                <a:latin typeface="Montserrat"/>
                <a:ea typeface="Montserrat"/>
                <a:cs typeface="Montserrat"/>
                <a:sym typeface="Montserrat"/>
              </a:rPr>
              <a:t>, and infographics &amp; images by </a:t>
            </a:r>
            <a:r>
              <a:rPr b="1" lang="en" sz="1100">
                <a:solidFill>
                  <a:schemeClr val="accent2"/>
                </a:solidFill>
                <a:uFill>
                  <a:noFill/>
                </a:uFill>
                <a:latin typeface="Montserrat"/>
                <a:ea typeface="Montserrat"/>
                <a:cs typeface="Montserrat"/>
                <a:sym typeface="Montserrat"/>
                <a:hlinkClick r:id="rId4">
                  <a:extLst>
                    <a:ext uri="{A12FA001-AC4F-418D-AE19-62706E023703}">
                      <ahyp:hlinkClr val="tx"/>
                    </a:ext>
                  </a:extLst>
                </a:hlinkClick>
              </a:rPr>
              <a:t>Freepik</a:t>
            </a:r>
            <a:endParaRPr b="1" sz="1100">
              <a:solidFill>
                <a:schemeClr val="accent2"/>
              </a:solidFill>
              <a:latin typeface="Montserrat"/>
              <a:ea typeface="Montserrat"/>
              <a:cs typeface="Montserrat"/>
              <a:sym typeface="Montserrat"/>
            </a:endParaRPr>
          </a:p>
        </p:txBody>
      </p:sp>
      <p:sp>
        <p:nvSpPr>
          <p:cNvPr id="175" name="Google Shape;175;p27"/>
          <p:cNvSpPr/>
          <p:nvPr/>
        </p:nvSpPr>
        <p:spPr>
          <a:xfrm>
            <a:off x="6711600" y="2571600"/>
            <a:ext cx="1216200" cy="25716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7"/>
          <p:cNvSpPr/>
          <p:nvPr/>
        </p:nvSpPr>
        <p:spPr>
          <a:xfrm>
            <a:off x="7927800" y="0"/>
            <a:ext cx="1216200" cy="2571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idx="1" type="body"/>
          </p:nvPr>
        </p:nvSpPr>
        <p:spPr>
          <a:xfrm>
            <a:off x="713225" y="1152475"/>
            <a:ext cx="77175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Font typeface="Barlow"/>
              <a:buChar char="●"/>
              <a:defRPr sz="1200"/>
            </a:lvl1pPr>
            <a:lvl2pPr indent="-317500" lvl="1" marL="914400">
              <a:spcBef>
                <a:spcPts val="1600"/>
              </a:spcBef>
              <a:spcAft>
                <a:spcPts val="0"/>
              </a:spcAft>
              <a:buSzPts val="1400"/>
              <a:buFont typeface="Barlow"/>
              <a:buChar char="○"/>
              <a:defRPr sz="1200"/>
            </a:lvl2pPr>
            <a:lvl3pPr indent="-317500" lvl="2" marL="1371600">
              <a:spcBef>
                <a:spcPts val="1600"/>
              </a:spcBef>
              <a:spcAft>
                <a:spcPts val="0"/>
              </a:spcAft>
              <a:buClr>
                <a:schemeClr val="lt1"/>
              </a:buClr>
              <a:buSzPts val="1400"/>
              <a:buFont typeface="Barlow"/>
              <a:buChar char="■"/>
              <a:defRPr/>
            </a:lvl3pPr>
            <a:lvl4pPr indent="-317500" lvl="3" marL="1828800">
              <a:spcBef>
                <a:spcPts val="1600"/>
              </a:spcBef>
              <a:spcAft>
                <a:spcPts val="0"/>
              </a:spcAft>
              <a:buClr>
                <a:schemeClr val="lt1"/>
              </a:buClr>
              <a:buSzPts val="1400"/>
              <a:buFont typeface="Barlow"/>
              <a:buChar char="●"/>
              <a:defRPr/>
            </a:lvl4pPr>
            <a:lvl5pPr indent="-317500" lvl="4" marL="2286000">
              <a:spcBef>
                <a:spcPts val="1600"/>
              </a:spcBef>
              <a:spcAft>
                <a:spcPts val="0"/>
              </a:spcAft>
              <a:buClr>
                <a:schemeClr val="lt1"/>
              </a:buClr>
              <a:buSzPts val="1400"/>
              <a:buFont typeface="Barlow"/>
              <a:buChar char="○"/>
              <a:defRPr/>
            </a:lvl5pPr>
            <a:lvl6pPr indent="-317500" lvl="5" marL="2743200">
              <a:spcBef>
                <a:spcPts val="1600"/>
              </a:spcBef>
              <a:spcAft>
                <a:spcPts val="0"/>
              </a:spcAft>
              <a:buClr>
                <a:schemeClr val="lt1"/>
              </a:buClr>
              <a:buSzPts val="1400"/>
              <a:buFont typeface="Barlow"/>
              <a:buChar char="■"/>
              <a:defRPr/>
            </a:lvl6pPr>
            <a:lvl7pPr indent="-317500" lvl="6" marL="3200400">
              <a:spcBef>
                <a:spcPts val="1600"/>
              </a:spcBef>
              <a:spcAft>
                <a:spcPts val="0"/>
              </a:spcAft>
              <a:buClr>
                <a:schemeClr val="lt1"/>
              </a:buClr>
              <a:buSzPts val="1400"/>
              <a:buFont typeface="Barlow"/>
              <a:buChar char="●"/>
              <a:defRPr/>
            </a:lvl7pPr>
            <a:lvl8pPr indent="-317500" lvl="7" marL="3657600">
              <a:spcBef>
                <a:spcPts val="1600"/>
              </a:spcBef>
              <a:spcAft>
                <a:spcPts val="0"/>
              </a:spcAft>
              <a:buClr>
                <a:schemeClr val="lt1"/>
              </a:buClr>
              <a:buSzPts val="1400"/>
              <a:buFont typeface="Barlow"/>
              <a:buChar char="○"/>
              <a:defRPr/>
            </a:lvl8pPr>
            <a:lvl9pPr indent="-317500" lvl="8" marL="4114800">
              <a:spcBef>
                <a:spcPts val="1600"/>
              </a:spcBef>
              <a:spcAft>
                <a:spcPts val="1600"/>
              </a:spcAft>
              <a:buClr>
                <a:schemeClr val="lt1"/>
              </a:buClr>
              <a:buSzPts val="1400"/>
              <a:buFont typeface="Barlow"/>
              <a:buChar char="■"/>
              <a:defRPr/>
            </a:lvl9pPr>
          </a:lstStyle>
          <a:p/>
        </p:txBody>
      </p:sp>
      <p:sp>
        <p:nvSpPr>
          <p:cNvPr id="20" name="Google Shape;20;p4"/>
          <p:cNvSpPr txBox="1"/>
          <p:nvPr>
            <p:ph type="title"/>
          </p:nvPr>
        </p:nvSpPr>
        <p:spPr>
          <a:xfrm>
            <a:off x="713225" y="384048"/>
            <a:ext cx="7717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713225" y="384048"/>
            <a:ext cx="77175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solidFill>
                  <a:schemeClr val="accen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 name="Google Shape;23;p5"/>
          <p:cNvSpPr txBox="1"/>
          <p:nvPr>
            <p:ph idx="1" type="body"/>
          </p:nvPr>
        </p:nvSpPr>
        <p:spPr>
          <a:xfrm>
            <a:off x="713225" y="2371675"/>
            <a:ext cx="2987100" cy="1279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Clr>
                <a:srgbClr val="000043"/>
              </a:buClr>
              <a:buSzPts val="1400"/>
              <a:buFont typeface="Quicksand Light"/>
              <a:buChar char=""/>
              <a:defRPr sz="1400">
                <a:solidFill>
                  <a:schemeClr val="dk1"/>
                </a:solidFill>
              </a:defRPr>
            </a:lvl1pPr>
            <a:lvl2pPr indent="-317500" lvl="1" marL="914400">
              <a:spcBef>
                <a:spcPts val="0"/>
              </a:spcBef>
              <a:spcAft>
                <a:spcPts val="0"/>
              </a:spcAft>
              <a:buClr>
                <a:srgbClr val="000043"/>
              </a:buClr>
              <a:buSzPts val="1400"/>
              <a:buFont typeface="Quicksand Light"/>
              <a:buChar char="●"/>
              <a:defRPr sz="1200"/>
            </a:lvl2pPr>
            <a:lvl3pPr indent="-317500" lvl="2" marL="1371600">
              <a:spcBef>
                <a:spcPts val="1600"/>
              </a:spcBef>
              <a:spcAft>
                <a:spcPts val="0"/>
              </a:spcAft>
              <a:buClr>
                <a:srgbClr val="000043"/>
              </a:buClr>
              <a:buSzPts val="1400"/>
              <a:buFont typeface="Quicksand Light"/>
              <a:buChar char="■"/>
              <a:defRPr sz="1200"/>
            </a:lvl3pPr>
            <a:lvl4pPr indent="-317500" lvl="3" marL="1828800">
              <a:spcBef>
                <a:spcPts val="1600"/>
              </a:spcBef>
              <a:spcAft>
                <a:spcPts val="0"/>
              </a:spcAft>
              <a:buClr>
                <a:srgbClr val="000043"/>
              </a:buClr>
              <a:buSzPts val="1400"/>
              <a:buFont typeface="Quicksand Light"/>
              <a:buChar char="●"/>
              <a:defRPr sz="1200"/>
            </a:lvl4pPr>
            <a:lvl5pPr indent="-317500" lvl="4" marL="2286000">
              <a:spcBef>
                <a:spcPts val="1600"/>
              </a:spcBef>
              <a:spcAft>
                <a:spcPts val="0"/>
              </a:spcAft>
              <a:buClr>
                <a:srgbClr val="000043"/>
              </a:buClr>
              <a:buSzPts val="1400"/>
              <a:buFont typeface="Quicksand Light"/>
              <a:buChar char="○"/>
              <a:defRPr sz="1200"/>
            </a:lvl5pPr>
            <a:lvl6pPr indent="-317500" lvl="5" marL="2743200">
              <a:spcBef>
                <a:spcPts val="1600"/>
              </a:spcBef>
              <a:spcAft>
                <a:spcPts val="0"/>
              </a:spcAft>
              <a:buClr>
                <a:srgbClr val="000043"/>
              </a:buClr>
              <a:buSzPts val="1400"/>
              <a:buFont typeface="Quicksand Light"/>
              <a:buChar char="■"/>
              <a:defRPr sz="1200"/>
            </a:lvl6pPr>
            <a:lvl7pPr indent="-317500" lvl="6" marL="3200400">
              <a:spcBef>
                <a:spcPts val="1600"/>
              </a:spcBef>
              <a:spcAft>
                <a:spcPts val="0"/>
              </a:spcAft>
              <a:buClr>
                <a:srgbClr val="000043"/>
              </a:buClr>
              <a:buSzPts val="1400"/>
              <a:buFont typeface="Quicksand Light"/>
              <a:buChar char="●"/>
              <a:defRPr sz="1200"/>
            </a:lvl7pPr>
            <a:lvl8pPr indent="-317500" lvl="7" marL="3657600">
              <a:spcBef>
                <a:spcPts val="1600"/>
              </a:spcBef>
              <a:spcAft>
                <a:spcPts val="0"/>
              </a:spcAft>
              <a:buClr>
                <a:srgbClr val="000043"/>
              </a:buClr>
              <a:buSzPts val="1400"/>
              <a:buFont typeface="Quicksand Light"/>
              <a:buChar char="○"/>
              <a:defRPr sz="1200"/>
            </a:lvl8pPr>
            <a:lvl9pPr indent="-317500" lvl="8" marL="4114800">
              <a:spcBef>
                <a:spcPts val="1600"/>
              </a:spcBef>
              <a:spcAft>
                <a:spcPts val="1600"/>
              </a:spcAft>
              <a:buClr>
                <a:srgbClr val="000043"/>
              </a:buClr>
              <a:buSzPts val="1400"/>
              <a:buFont typeface="Quicksand Light"/>
              <a:buChar char="■"/>
              <a:defRPr sz="1200"/>
            </a:lvl9pPr>
          </a:lstStyle>
          <a:p/>
        </p:txBody>
      </p:sp>
      <p:sp>
        <p:nvSpPr>
          <p:cNvPr id="24" name="Google Shape;24;p5"/>
          <p:cNvSpPr txBox="1"/>
          <p:nvPr>
            <p:ph idx="2" type="body"/>
          </p:nvPr>
        </p:nvSpPr>
        <p:spPr>
          <a:xfrm>
            <a:off x="3962400" y="2371675"/>
            <a:ext cx="2987100" cy="1279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Clr>
                <a:srgbClr val="000043"/>
              </a:buClr>
              <a:buSzPts val="1400"/>
              <a:buFont typeface="Quicksand Light"/>
              <a:buChar char=""/>
              <a:defRPr sz="1400">
                <a:solidFill>
                  <a:schemeClr val="dk1"/>
                </a:solidFill>
              </a:defRPr>
            </a:lvl1pPr>
            <a:lvl2pPr indent="-317500" lvl="1" marL="914400">
              <a:spcBef>
                <a:spcPts val="0"/>
              </a:spcBef>
              <a:spcAft>
                <a:spcPts val="0"/>
              </a:spcAft>
              <a:buClr>
                <a:srgbClr val="000043"/>
              </a:buClr>
              <a:buSzPts val="1400"/>
              <a:buFont typeface="Quicksand Light"/>
              <a:buChar char="●"/>
              <a:defRPr sz="1200"/>
            </a:lvl2pPr>
            <a:lvl3pPr indent="-317500" lvl="2" marL="1371600">
              <a:spcBef>
                <a:spcPts val="1600"/>
              </a:spcBef>
              <a:spcAft>
                <a:spcPts val="0"/>
              </a:spcAft>
              <a:buClr>
                <a:srgbClr val="000043"/>
              </a:buClr>
              <a:buSzPts val="1400"/>
              <a:buFont typeface="Quicksand Light"/>
              <a:buChar char="■"/>
              <a:defRPr sz="1200"/>
            </a:lvl3pPr>
            <a:lvl4pPr indent="-317500" lvl="3" marL="1828800">
              <a:spcBef>
                <a:spcPts val="1600"/>
              </a:spcBef>
              <a:spcAft>
                <a:spcPts val="0"/>
              </a:spcAft>
              <a:buClr>
                <a:srgbClr val="000043"/>
              </a:buClr>
              <a:buSzPts val="1400"/>
              <a:buFont typeface="Quicksand Light"/>
              <a:buChar char="●"/>
              <a:defRPr sz="1200"/>
            </a:lvl4pPr>
            <a:lvl5pPr indent="-317500" lvl="4" marL="2286000">
              <a:spcBef>
                <a:spcPts val="1600"/>
              </a:spcBef>
              <a:spcAft>
                <a:spcPts val="0"/>
              </a:spcAft>
              <a:buClr>
                <a:srgbClr val="000043"/>
              </a:buClr>
              <a:buSzPts val="1400"/>
              <a:buFont typeface="Quicksand Light"/>
              <a:buChar char="○"/>
              <a:defRPr sz="1200"/>
            </a:lvl5pPr>
            <a:lvl6pPr indent="-317500" lvl="5" marL="2743200">
              <a:spcBef>
                <a:spcPts val="1600"/>
              </a:spcBef>
              <a:spcAft>
                <a:spcPts val="0"/>
              </a:spcAft>
              <a:buClr>
                <a:srgbClr val="000043"/>
              </a:buClr>
              <a:buSzPts val="1400"/>
              <a:buFont typeface="Quicksand Light"/>
              <a:buChar char="■"/>
              <a:defRPr sz="1200"/>
            </a:lvl6pPr>
            <a:lvl7pPr indent="-317500" lvl="6" marL="3200400">
              <a:spcBef>
                <a:spcPts val="1600"/>
              </a:spcBef>
              <a:spcAft>
                <a:spcPts val="0"/>
              </a:spcAft>
              <a:buClr>
                <a:srgbClr val="000043"/>
              </a:buClr>
              <a:buSzPts val="1400"/>
              <a:buFont typeface="Quicksand Light"/>
              <a:buChar char="●"/>
              <a:defRPr sz="1200"/>
            </a:lvl7pPr>
            <a:lvl8pPr indent="-317500" lvl="7" marL="3657600">
              <a:spcBef>
                <a:spcPts val="1600"/>
              </a:spcBef>
              <a:spcAft>
                <a:spcPts val="0"/>
              </a:spcAft>
              <a:buClr>
                <a:srgbClr val="000043"/>
              </a:buClr>
              <a:buSzPts val="1400"/>
              <a:buFont typeface="Quicksand Light"/>
              <a:buChar char="○"/>
              <a:defRPr sz="1200"/>
            </a:lvl8pPr>
            <a:lvl9pPr indent="-317500" lvl="8" marL="4114800">
              <a:spcBef>
                <a:spcPts val="1600"/>
              </a:spcBef>
              <a:spcAft>
                <a:spcPts val="1600"/>
              </a:spcAft>
              <a:buClr>
                <a:srgbClr val="000043"/>
              </a:buClr>
              <a:buSzPts val="1400"/>
              <a:buFont typeface="Quicksand Light"/>
              <a:buChar char="■"/>
              <a:defRPr sz="1200"/>
            </a:lvl9pPr>
          </a:lstStyle>
          <a:p/>
        </p:txBody>
      </p:sp>
      <p:sp>
        <p:nvSpPr>
          <p:cNvPr id="25" name="Google Shape;25;p5"/>
          <p:cNvSpPr txBox="1"/>
          <p:nvPr>
            <p:ph idx="3" type="subTitle"/>
          </p:nvPr>
        </p:nvSpPr>
        <p:spPr>
          <a:xfrm>
            <a:off x="713225" y="1925800"/>
            <a:ext cx="2987100" cy="4704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1"/>
              </a:buClr>
              <a:buSzPts val="1800"/>
              <a:buNone/>
              <a:defRPr b="1">
                <a:solidFill>
                  <a:schemeClr val="accent1"/>
                </a:solidFill>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p:txBody>
      </p:sp>
      <p:sp>
        <p:nvSpPr>
          <p:cNvPr id="26" name="Google Shape;26;p5"/>
          <p:cNvSpPr txBox="1"/>
          <p:nvPr>
            <p:ph idx="4" type="subTitle"/>
          </p:nvPr>
        </p:nvSpPr>
        <p:spPr>
          <a:xfrm>
            <a:off x="3962400" y="1925800"/>
            <a:ext cx="2987100" cy="470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1800"/>
              <a:buNone/>
              <a:defRPr b="1">
                <a:solidFill>
                  <a:schemeClr val="accent1"/>
                </a:solidFill>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27" name="Google Shape;27;p5"/>
          <p:cNvSpPr/>
          <p:nvPr/>
        </p:nvSpPr>
        <p:spPr>
          <a:xfrm>
            <a:off x="7520700" y="2051100"/>
            <a:ext cx="1216200" cy="25716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p:nvPr/>
        </p:nvSpPr>
        <p:spPr>
          <a:xfrm>
            <a:off x="6304500" y="0"/>
            <a:ext cx="1216200" cy="2051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717800" y="383175"/>
            <a:ext cx="7708200" cy="647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p:txBody>
      </p:sp>
      <p:sp>
        <p:nvSpPr>
          <p:cNvPr id="31" name="Google Shape;31;p6"/>
          <p:cNvSpPr/>
          <p:nvPr/>
        </p:nvSpPr>
        <p:spPr>
          <a:xfrm rot="5400000">
            <a:off x="6703350" y="2702925"/>
            <a:ext cx="4572000" cy="3093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1156525" y="1340400"/>
            <a:ext cx="42321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a:solidFill>
                  <a:schemeClr val="accent1"/>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1156525" y="2096100"/>
            <a:ext cx="4232100" cy="20118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400">
                <a:solidFill>
                  <a:schemeClr val="accent2"/>
                </a:solidFill>
              </a:defRPr>
            </a:lvl1pPr>
            <a:lvl2pPr indent="-304800" lvl="1" marL="914400">
              <a:spcBef>
                <a:spcPts val="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p:nvPr/>
        </p:nvSpPr>
        <p:spPr>
          <a:xfrm>
            <a:off x="6732125" y="0"/>
            <a:ext cx="1216200" cy="25716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7"/>
          <p:cNvSpPr/>
          <p:nvPr/>
        </p:nvSpPr>
        <p:spPr>
          <a:xfrm>
            <a:off x="7951325" y="2571750"/>
            <a:ext cx="1216200" cy="2571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 name="Shape 37"/>
        <p:cNvGrpSpPr/>
        <p:nvPr/>
      </p:nvGrpSpPr>
      <p:grpSpPr>
        <a:xfrm>
          <a:off x="0" y="0"/>
          <a:ext cx="0" cy="0"/>
          <a:chOff x="0" y="0"/>
          <a:chExt cx="0" cy="0"/>
        </a:xfrm>
      </p:grpSpPr>
      <p:sp>
        <p:nvSpPr>
          <p:cNvPr id="38" name="Google Shape;38;p8"/>
          <p:cNvSpPr txBox="1"/>
          <p:nvPr>
            <p:ph type="title"/>
          </p:nvPr>
        </p:nvSpPr>
        <p:spPr>
          <a:xfrm>
            <a:off x="713225" y="1170000"/>
            <a:ext cx="5533200" cy="28035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7400">
                <a:solidFill>
                  <a:schemeClr val="accent1"/>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9" name="Google Shape;39;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40" name="Google Shape;40;p8"/>
          <p:cNvSpPr/>
          <p:nvPr/>
        </p:nvSpPr>
        <p:spPr>
          <a:xfrm>
            <a:off x="6732125" y="0"/>
            <a:ext cx="1216200" cy="25716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8"/>
          <p:cNvSpPr/>
          <p:nvPr/>
        </p:nvSpPr>
        <p:spPr>
          <a:xfrm>
            <a:off x="7951325" y="2571750"/>
            <a:ext cx="1216200" cy="134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txBox="1"/>
          <p:nvPr>
            <p:ph type="title"/>
          </p:nvPr>
        </p:nvSpPr>
        <p:spPr>
          <a:xfrm>
            <a:off x="713375" y="2227050"/>
            <a:ext cx="4462500" cy="8418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sz="4700">
                <a:solidFill>
                  <a:schemeClr val="accent1"/>
                </a:solidFill>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44" name="Google Shape;44;p9"/>
          <p:cNvSpPr txBox="1"/>
          <p:nvPr>
            <p:ph idx="1" type="subTitle"/>
          </p:nvPr>
        </p:nvSpPr>
        <p:spPr>
          <a:xfrm>
            <a:off x="713225" y="3045375"/>
            <a:ext cx="4462500" cy="6780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45" name="Google Shape;45;p9"/>
          <p:cNvSpPr txBox="1"/>
          <p:nvPr>
            <p:ph hasCustomPrompt="1" idx="2" type="title"/>
          </p:nvPr>
        </p:nvSpPr>
        <p:spPr>
          <a:xfrm>
            <a:off x="713300" y="1262325"/>
            <a:ext cx="4462500" cy="1141800"/>
          </a:xfrm>
          <a:prstGeom prst="rect">
            <a:avLst/>
          </a:prstGeom>
        </p:spPr>
        <p:txBody>
          <a:bodyPr anchorCtr="0" anchor="b" bIns="91425" lIns="91425" spcFirstLastPara="1" rIns="91425" wrap="square" tIns="91425">
            <a:noAutofit/>
          </a:bodyPr>
          <a:lstStyle>
            <a:lvl1pPr lvl="0" rtl="0">
              <a:spcBef>
                <a:spcPts val="0"/>
              </a:spcBef>
              <a:spcAft>
                <a:spcPts val="0"/>
              </a:spcAft>
              <a:buSzPts val="7200"/>
              <a:buNone/>
              <a:defRPr sz="7200">
                <a:solidFill>
                  <a:schemeClr val="dk2"/>
                </a:solidFill>
              </a:defRPr>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46" name="Google Shape;46;p9"/>
          <p:cNvSpPr/>
          <p:nvPr/>
        </p:nvSpPr>
        <p:spPr>
          <a:xfrm>
            <a:off x="5270400" y="979500"/>
            <a:ext cx="1216200" cy="15924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a:off x="6486600" y="2571900"/>
            <a:ext cx="12162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713225" y="544075"/>
            <a:ext cx="4264800" cy="1541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b="1" sz="3800">
                <a:solidFill>
                  <a:schemeClr val="accent1"/>
                </a:solidFill>
                <a:latin typeface="Inter"/>
                <a:ea typeface="Inter"/>
                <a:cs typeface="Inter"/>
                <a:sym typeface="Inter"/>
              </a:defRPr>
            </a:lvl1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2800"/>
              <a:buFont typeface="Montserrat"/>
              <a:buNone/>
              <a:defRPr b="1" sz="2800">
                <a:solidFill>
                  <a:schemeClr val="dk1"/>
                </a:solidFill>
                <a:latin typeface="Montserrat"/>
                <a:ea typeface="Montserrat"/>
                <a:cs typeface="Montserrat"/>
                <a:sym typeface="Montserrat"/>
              </a:defRPr>
            </a:lvl1pPr>
            <a:lvl2pPr lvl="1">
              <a:lnSpc>
                <a:spcPct val="100000"/>
              </a:lnSpc>
              <a:spcBef>
                <a:spcPts val="0"/>
              </a:spcBef>
              <a:spcAft>
                <a:spcPts val="0"/>
              </a:spcAft>
              <a:buClr>
                <a:schemeClr val="dk1"/>
              </a:buClr>
              <a:buSzPts val="2800"/>
              <a:buFont typeface="Montserrat"/>
              <a:buNone/>
              <a:defRPr b="1" sz="2800">
                <a:solidFill>
                  <a:schemeClr val="dk1"/>
                </a:solidFill>
                <a:latin typeface="Montserrat"/>
                <a:ea typeface="Montserrat"/>
                <a:cs typeface="Montserrat"/>
                <a:sym typeface="Montserrat"/>
              </a:defRPr>
            </a:lvl2pPr>
            <a:lvl3pPr lvl="2">
              <a:lnSpc>
                <a:spcPct val="100000"/>
              </a:lnSpc>
              <a:spcBef>
                <a:spcPts val="0"/>
              </a:spcBef>
              <a:spcAft>
                <a:spcPts val="0"/>
              </a:spcAft>
              <a:buClr>
                <a:schemeClr val="dk1"/>
              </a:buClr>
              <a:buSzPts val="2800"/>
              <a:buFont typeface="Montserrat"/>
              <a:buNone/>
              <a:defRPr b="1" sz="2800">
                <a:solidFill>
                  <a:schemeClr val="dk1"/>
                </a:solidFill>
                <a:latin typeface="Montserrat"/>
                <a:ea typeface="Montserrat"/>
                <a:cs typeface="Montserrat"/>
                <a:sym typeface="Montserrat"/>
              </a:defRPr>
            </a:lvl3pPr>
            <a:lvl4pPr lvl="3">
              <a:lnSpc>
                <a:spcPct val="100000"/>
              </a:lnSpc>
              <a:spcBef>
                <a:spcPts val="0"/>
              </a:spcBef>
              <a:spcAft>
                <a:spcPts val="0"/>
              </a:spcAft>
              <a:buClr>
                <a:schemeClr val="dk1"/>
              </a:buClr>
              <a:buSzPts val="2800"/>
              <a:buFont typeface="Montserrat"/>
              <a:buNone/>
              <a:defRPr b="1" sz="2800">
                <a:solidFill>
                  <a:schemeClr val="dk1"/>
                </a:solidFill>
                <a:latin typeface="Montserrat"/>
                <a:ea typeface="Montserrat"/>
                <a:cs typeface="Montserrat"/>
                <a:sym typeface="Montserrat"/>
              </a:defRPr>
            </a:lvl4pPr>
            <a:lvl5pPr lvl="4">
              <a:lnSpc>
                <a:spcPct val="100000"/>
              </a:lnSpc>
              <a:spcBef>
                <a:spcPts val="0"/>
              </a:spcBef>
              <a:spcAft>
                <a:spcPts val="0"/>
              </a:spcAft>
              <a:buClr>
                <a:schemeClr val="dk1"/>
              </a:buClr>
              <a:buSzPts val="2800"/>
              <a:buFont typeface="Montserrat"/>
              <a:buNone/>
              <a:defRPr b="1" sz="2800">
                <a:solidFill>
                  <a:schemeClr val="dk1"/>
                </a:solidFill>
                <a:latin typeface="Montserrat"/>
                <a:ea typeface="Montserrat"/>
                <a:cs typeface="Montserrat"/>
                <a:sym typeface="Montserrat"/>
              </a:defRPr>
            </a:lvl5pPr>
            <a:lvl6pPr lvl="5">
              <a:lnSpc>
                <a:spcPct val="100000"/>
              </a:lnSpc>
              <a:spcBef>
                <a:spcPts val="0"/>
              </a:spcBef>
              <a:spcAft>
                <a:spcPts val="0"/>
              </a:spcAft>
              <a:buClr>
                <a:schemeClr val="dk1"/>
              </a:buClr>
              <a:buSzPts val="2800"/>
              <a:buFont typeface="Montserrat"/>
              <a:buNone/>
              <a:defRPr b="1" sz="2800">
                <a:solidFill>
                  <a:schemeClr val="dk1"/>
                </a:solidFill>
                <a:latin typeface="Montserrat"/>
                <a:ea typeface="Montserrat"/>
                <a:cs typeface="Montserrat"/>
                <a:sym typeface="Montserrat"/>
              </a:defRPr>
            </a:lvl6pPr>
            <a:lvl7pPr lvl="6">
              <a:lnSpc>
                <a:spcPct val="100000"/>
              </a:lnSpc>
              <a:spcBef>
                <a:spcPts val="0"/>
              </a:spcBef>
              <a:spcAft>
                <a:spcPts val="0"/>
              </a:spcAft>
              <a:buClr>
                <a:schemeClr val="dk1"/>
              </a:buClr>
              <a:buSzPts val="2800"/>
              <a:buFont typeface="Montserrat"/>
              <a:buNone/>
              <a:defRPr b="1" sz="2800">
                <a:solidFill>
                  <a:schemeClr val="dk1"/>
                </a:solidFill>
                <a:latin typeface="Montserrat"/>
                <a:ea typeface="Montserrat"/>
                <a:cs typeface="Montserrat"/>
                <a:sym typeface="Montserrat"/>
              </a:defRPr>
            </a:lvl7pPr>
            <a:lvl8pPr lvl="7">
              <a:lnSpc>
                <a:spcPct val="100000"/>
              </a:lnSpc>
              <a:spcBef>
                <a:spcPts val="0"/>
              </a:spcBef>
              <a:spcAft>
                <a:spcPts val="0"/>
              </a:spcAft>
              <a:buClr>
                <a:schemeClr val="dk1"/>
              </a:buClr>
              <a:buSzPts val="2800"/>
              <a:buFont typeface="Montserrat"/>
              <a:buNone/>
              <a:defRPr b="1" sz="2800">
                <a:solidFill>
                  <a:schemeClr val="dk1"/>
                </a:solidFill>
                <a:latin typeface="Montserrat"/>
                <a:ea typeface="Montserrat"/>
                <a:cs typeface="Montserrat"/>
                <a:sym typeface="Montserrat"/>
              </a:defRPr>
            </a:lvl8pPr>
            <a:lvl9pPr lvl="8">
              <a:lnSpc>
                <a:spcPct val="100000"/>
              </a:lnSpc>
              <a:spcBef>
                <a:spcPts val="0"/>
              </a:spcBef>
              <a:spcAft>
                <a:spcPts val="0"/>
              </a:spcAft>
              <a:buClr>
                <a:schemeClr val="dk1"/>
              </a:buClr>
              <a:buSzPts val="2800"/>
              <a:buFont typeface="Montserrat"/>
              <a:buNone/>
              <a:defRPr b="1" sz="2800">
                <a:solidFill>
                  <a:schemeClr val="dk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00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indent="-317500" lvl="1" marL="9144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indent="-317500" lvl="2" marL="13716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indent="-317500" lvl="3" marL="18288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indent="-317500" lvl="4" marL="22860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indent="-317500" lvl="5" marL="27432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indent="-317500" lvl="6" marL="32004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indent="-317500" lvl="7" marL="36576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indent="-317500" lvl="8" marL="4114800">
              <a:lnSpc>
                <a:spcPct val="100000"/>
              </a:lnSpc>
              <a:spcBef>
                <a:spcPts val="1600"/>
              </a:spcBef>
              <a:spcAft>
                <a:spcPts val="1600"/>
              </a:spcAft>
              <a:buClr>
                <a:schemeClr val="dk2"/>
              </a:buClr>
              <a:buSzPts val="1400"/>
              <a:buFont typeface="Montserrat"/>
              <a:buChar char="■"/>
              <a:defRPr>
                <a:solidFill>
                  <a:schemeClr val="dk2"/>
                </a:solidFill>
                <a:latin typeface="Montserrat"/>
                <a:ea typeface="Montserrat"/>
                <a:cs typeface="Montserrat"/>
                <a:sym typeface="Montserra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 Id="rId3" Type="http://schemas.openxmlformats.org/officeDocument/2006/relationships/comments" Target="../comments/commen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comments" Target="../comments/commen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7.xml"/><Relationship Id="rId3"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8.xml"/><Relationship Id="rId3" Type="http://schemas.openxmlformats.org/officeDocument/2006/relationships/comments" Target="../comments/comment7.xml"/><Relationship Id="rId4" Type="http://schemas.openxmlformats.org/officeDocument/2006/relationships/image" Target="../media/image19.jpg"/><Relationship Id="rId5"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9.xml"/><Relationship Id="rId3" Type="http://schemas.openxmlformats.org/officeDocument/2006/relationships/comments" Target="../comments/comment8.xml"/><Relationship Id="rId4" Type="http://schemas.openxmlformats.org/officeDocument/2006/relationships/image" Target="../media/image22.jpg"/><Relationship Id="rId5"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8.jpg"/><Relationship Id="rId5" Type="http://schemas.openxmlformats.org/officeDocument/2006/relationships/image" Target="../media/image24.jpg"/><Relationship Id="rId6" Type="http://schemas.openxmlformats.org/officeDocument/2006/relationships/image" Target="../media/image2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comments" Target="../comments/comment9.xml"/><Relationship Id="rId4" Type="http://schemas.openxmlformats.org/officeDocument/2006/relationships/image" Target="../media/image26.png"/><Relationship Id="rId5" Type="http://schemas.openxmlformats.org/officeDocument/2006/relationships/image" Target="../media/image23.png"/><Relationship Id="rId6"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8.png"/><Relationship Id="rId4" Type="http://schemas.openxmlformats.org/officeDocument/2006/relationships/image" Target="../media/image17.png"/><Relationship Id="rId5"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3.xml"/><Relationship Id="rId3" Type="http://schemas.openxmlformats.org/officeDocument/2006/relationships/comments" Target="../comments/commen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6.xml"/><Relationship Id="rId3" Type="http://schemas.openxmlformats.org/officeDocument/2006/relationships/comments" Target="../comments/commen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8.xml"/><Relationship Id="rId3" Type="http://schemas.openxmlformats.org/officeDocument/2006/relationships/comments" Target="../comments/commen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 Id="rId3" Type="http://schemas.openxmlformats.org/officeDocument/2006/relationships/comments" Target="../comments/commen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hyperlink" Target="https://www.figma.com/proto/uFBib6N6XdHTJxmthJPpa8/Low-Fi-Prototypes?scaling=scale-down&amp;node-id=2%3A3"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 Id="rId3"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comments" Target="../comments/comment2.xml"/><Relationship Id="rId4" Type="http://schemas.openxmlformats.org/officeDocument/2006/relationships/image" Target="../media/image3.jpg"/><Relationship Id="rId9" Type="http://schemas.openxmlformats.org/officeDocument/2006/relationships/image" Target="../media/image10.png"/><Relationship Id="rId5" Type="http://schemas.openxmlformats.org/officeDocument/2006/relationships/image" Target="../media/image1.jpg"/><Relationship Id="rId6" Type="http://schemas.openxmlformats.org/officeDocument/2006/relationships/image" Target="../media/image14.jpg"/><Relationship Id="rId7" Type="http://schemas.openxmlformats.org/officeDocument/2006/relationships/image" Target="../media/image27.png"/><Relationship Id="rId8" Type="http://schemas.openxmlformats.org/officeDocument/2006/relationships/image" Target="../media/image28.png"/><Relationship Id="rId11" Type="http://schemas.openxmlformats.org/officeDocument/2006/relationships/image" Target="../media/image5.png"/><Relationship Id="rId10" Type="http://schemas.openxmlformats.org/officeDocument/2006/relationships/image" Target="../media/image7.png"/><Relationship Id="rId12"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comments" Target="../comments/comment3.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 Id="rId3" Type="http://schemas.openxmlformats.org/officeDocument/2006/relationships/comments" Target="../comments/comment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8"/>
          <p:cNvSpPr txBox="1"/>
          <p:nvPr>
            <p:ph idx="4294967295" type="ctrTitle"/>
          </p:nvPr>
        </p:nvSpPr>
        <p:spPr>
          <a:xfrm>
            <a:off x="528150" y="1723275"/>
            <a:ext cx="2605200" cy="11241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5300">
                <a:solidFill>
                  <a:schemeClr val="accent1"/>
                </a:solidFill>
              </a:rPr>
              <a:t>Spice</a:t>
            </a:r>
            <a:endParaRPr>
              <a:solidFill>
                <a:srgbClr val="4A8CFF"/>
              </a:solidFill>
            </a:endParaRPr>
          </a:p>
        </p:txBody>
      </p:sp>
      <p:sp>
        <p:nvSpPr>
          <p:cNvPr id="182" name="Google Shape;182;p28"/>
          <p:cNvSpPr txBox="1"/>
          <p:nvPr>
            <p:ph idx="4294967295" type="subTitle"/>
          </p:nvPr>
        </p:nvSpPr>
        <p:spPr>
          <a:xfrm>
            <a:off x="528152" y="2699225"/>
            <a:ext cx="6770700" cy="557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Team 3:</a:t>
            </a:r>
            <a:r>
              <a:rPr lang="en"/>
              <a:t> Julia Rose Chin,</a:t>
            </a:r>
            <a:r>
              <a:rPr lang="en"/>
              <a:t> Britney Ky, Dylan Ly, Ji Hong Ni</a:t>
            </a:r>
            <a:endParaRPr/>
          </a:p>
        </p:txBody>
      </p:sp>
      <p:pic>
        <p:nvPicPr>
          <p:cNvPr id="183" name="Google Shape;183;p28"/>
          <p:cNvPicPr preferRelativeResize="0"/>
          <p:nvPr/>
        </p:nvPicPr>
        <p:blipFill rotWithShape="1">
          <a:blip r:embed="rId3">
            <a:alphaModFix/>
          </a:blip>
          <a:srcRect b="21539" l="0" r="61731" t="31511"/>
          <a:stretch/>
        </p:blipFill>
        <p:spPr>
          <a:xfrm rot="-1565724">
            <a:off x="7855226" y="2411198"/>
            <a:ext cx="2202170" cy="27015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pic>
        <p:nvPicPr>
          <p:cNvPr id="266" name="Google Shape;266;p37"/>
          <p:cNvPicPr preferRelativeResize="0"/>
          <p:nvPr/>
        </p:nvPicPr>
        <p:blipFill>
          <a:blip r:embed="rId3">
            <a:alphaModFix/>
          </a:blip>
          <a:stretch>
            <a:fillRect/>
          </a:stretch>
        </p:blipFill>
        <p:spPr>
          <a:xfrm>
            <a:off x="2981867" y="33700"/>
            <a:ext cx="6768133" cy="5076100"/>
          </a:xfrm>
          <a:prstGeom prst="rect">
            <a:avLst/>
          </a:prstGeom>
          <a:noFill/>
          <a:ln>
            <a:noFill/>
          </a:ln>
        </p:spPr>
      </p:pic>
      <p:sp>
        <p:nvSpPr>
          <p:cNvPr id="267" name="Google Shape;267;p37"/>
          <p:cNvSpPr txBox="1"/>
          <p:nvPr>
            <p:ph type="title"/>
          </p:nvPr>
        </p:nvSpPr>
        <p:spPr>
          <a:xfrm>
            <a:off x="209925" y="203748"/>
            <a:ext cx="7717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UI Sketch Two</a:t>
            </a:r>
            <a:endParaRPr/>
          </a:p>
        </p:txBody>
      </p:sp>
      <p:sp>
        <p:nvSpPr>
          <p:cNvPr id="268" name="Google Shape;268;p37"/>
          <p:cNvSpPr txBox="1"/>
          <p:nvPr/>
        </p:nvSpPr>
        <p:spPr>
          <a:xfrm>
            <a:off x="209925" y="2510075"/>
            <a:ext cx="27147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dk2"/>
                </a:solidFill>
                <a:latin typeface="Montserrat"/>
                <a:ea typeface="Montserrat"/>
                <a:cs typeface="Montserrat"/>
                <a:sym typeface="Montserrat"/>
              </a:rPr>
              <a:t>Mobile Interface</a:t>
            </a:r>
            <a:endParaRPr b="1" sz="16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1600">
              <a:solidFill>
                <a:schemeClr val="dk2"/>
              </a:solidFill>
              <a:latin typeface="Montserrat"/>
              <a:ea typeface="Montserrat"/>
              <a:cs typeface="Montserrat"/>
              <a:sym typeface="Montserrat"/>
            </a:endParaRPr>
          </a:p>
          <a:p>
            <a:pPr indent="-330200" lvl="0" marL="457200" rtl="0" algn="l">
              <a:spcBef>
                <a:spcPts val="0"/>
              </a:spcBef>
              <a:spcAft>
                <a:spcPts val="0"/>
              </a:spcAft>
              <a:buClr>
                <a:schemeClr val="dk1"/>
              </a:buClr>
              <a:buSzPts val="1600"/>
              <a:buFont typeface="Montserrat"/>
              <a:buChar char="●"/>
            </a:pPr>
            <a:r>
              <a:rPr lang="en" sz="1600">
                <a:solidFill>
                  <a:schemeClr val="dk1"/>
                </a:solidFill>
                <a:latin typeface="Montserrat"/>
                <a:ea typeface="Montserrat"/>
                <a:cs typeface="Montserrat"/>
                <a:sym typeface="Montserrat"/>
              </a:rPr>
              <a:t>Global Influence </a:t>
            </a:r>
            <a:endParaRPr sz="1600">
              <a:solidFill>
                <a:schemeClr val="dk1"/>
              </a:solidFill>
              <a:latin typeface="Montserrat"/>
              <a:ea typeface="Montserrat"/>
              <a:cs typeface="Montserrat"/>
              <a:sym typeface="Montserrat"/>
            </a:endParaRPr>
          </a:p>
          <a:p>
            <a:pPr indent="-330200" lvl="0" marL="457200" rtl="0" algn="l">
              <a:spcBef>
                <a:spcPts val="0"/>
              </a:spcBef>
              <a:spcAft>
                <a:spcPts val="0"/>
              </a:spcAft>
              <a:buClr>
                <a:schemeClr val="dk1"/>
              </a:buClr>
              <a:buSzPts val="1600"/>
              <a:buFont typeface="Montserrat"/>
              <a:buChar char="●"/>
            </a:pPr>
            <a:r>
              <a:rPr lang="en" sz="1600">
                <a:solidFill>
                  <a:schemeClr val="dk1"/>
                </a:solidFill>
                <a:latin typeface="Montserrat"/>
                <a:ea typeface="Montserrat"/>
                <a:cs typeface="Montserrat"/>
                <a:sym typeface="Montserrat"/>
              </a:rPr>
              <a:t>Recipe walkthrough</a:t>
            </a:r>
            <a:endParaRPr sz="1600">
              <a:solidFill>
                <a:schemeClr val="dk1"/>
              </a:solidFill>
              <a:latin typeface="Montserrat"/>
              <a:ea typeface="Montserrat"/>
              <a:cs typeface="Montserrat"/>
              <a:sym typeface="Montserrat"/>
            </a:endParaRPr>
          </a:p>
          <a:p>
            <a:pPr indent="-330200" lvl="0" marL="457200" rtl="0" algn="l">
              <a:spcBef>
                <a:spcPts val="0"/>
              </a:spcBef>
              <a:spcAft>
                <a:spcPts val="0"/>
              </a:spcAft>
              <a:buClr>
                <a:schemeClr val="dk1"/>
              </a:buClr>
              <a:buSzPts val="1600"/>
              <a:buFont typeface="Montserrat"/>
              <a:buChar char="●"/>
            </a:pPr>
            <a:r>
              <a:rPr lang="en" sz="1600">
                <a:solidFill>
                  <a:schemeClr val="dk1"/>
                </a:solidFill>
                <a:latin typeface="Montserrat"/>
                <a:ea typeface="Montserrat"/>
                <a:cs typeface="Montserrat"/>
                <a:sym typeface="Montserrat"/>
              </a:rPr>
              <a:t>Messaging</a:t>
            </a:r>
            <a:endParaRPr sz="1600">
              <a:solidFill>
                <a:schemeClr val="dk1"/>
              </a:solidFill>
              <a:latin typeface="Montserrat"/>
              <a:ea typeface="Montserrat"/>
              <a:cs typeface="Montserrat"/>
              <a:sym typeface="Montserrat"/>
            </a:endParaRPr>
          </a:p>
          <a:p>
            <a:pPr indent="-330200" lvl="0" marL="457200" rtl="0" algn="l">
              <a:spcBef>
                <a:spcPts val="0"/>
              </a:spcBef>
              <a:spcAft>
                <a:spcPts val="0"/>
              </a:spcAft>
              <a:buClr>
                <a:schemeClr val="dk1"/>
              </a:buClr>
              <a:buSzPts val="1600"/>
              <a:buFont typeface="Montserrat"/>
              <a:buChar char="●"/>
            </a:pPr>
            <a:r>
              <a:rPr lang="en" sz="1600">
                <a:solidFill>
                  <a:schemeClr val="dk1"/>
                </a:solidFill>
                <a:latin typeface="Montserrat"/>
                <a:ea typeface="Montserrat"/>
                <a:cs typeface="Montserrat"/>
                <a:sym typeface="Montserrat"/>
              </a:rPr>
              <a:t>Profile </a:t>
            </a:r>
            <a:endParaRPr sz="1600">
              <a:solidFill>
                <a:schemeClr val="dk1"/>
              </a:solidFill>
              <a:latin typeface="Montserrat"/>
              <a:ea typeface="Montserrat"/>
              <a:cs typeface="Montserrat"/>
              <a:sym typeface="Montserrat"/>
            </a:endParaRPr>
          </a:p>
          <a:p>
            <a:pPr indent="-330200" lvl="0" marL="457200" rtl="0" algn="l">
              <a:spcBef>
                <a:spcPts val="0"/>
              </a:spcBef>
              <a:spcAft>
                <a:spcPts val="0"/>
              </a:spcAft>
              <a:buClr>
                <a:schemeClr val="dk1"/>
              </a:buClr>
              <a:buSzPts val="1600"/>
              <a:buFont typeface="Montserrat"/>
              <a:buChar char="●"/>
            </a:pPr>
            <a:r>
              <a:rPr lang="en" sz="1600">
                <a:solidFill>
                  <a:schemeClr val="dk1"/>
                </a:solidFill>
                <a:latin typeface="Montserrat"/>
                <a:ea typeface="Montserrat"/>
                <a:cs typeface="Montserrat"/>
                <a:sym typeface="Montserrat"/>
              </a:rPr>
              <a:t>Explore page</a:t>
            </a:r>
            <a:endParaRPr sz="1600">
              <a:solidFill>
                <a:schemeClr val="dk1"/>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38"/>
          <p:cNvSpPr txBox="1"/>
          <p:nvPr>
            <p:ph type="title"/>
          </p:nvPr>
        </p:nvSpPr>
        <p:spPr>
          <a:xfrm>
            <a:off x="713225" y="384048"/>
            <a:ext cx="7717500" cy="5727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a:t>UI Sketch Two - Why Mobile?</a:t>
            </a:r>
            <a:endParaRPr/>
          </a:p>
        </p:txBody>
      </p:sp>
      <p:sp>
        <p:nvSpPr>
          <p:cNvPr id="274" name="Google Shape;274;p38"/>
          <p:cNvSpPr txBox="1"/>
          <p:nvPr>
            <p:ph idx="4294967295" type="body"/>
          </p:nvPr>
        </p:nvSpPr>
        <p:spPr>
          <a:xfrm>
            <a:off x="713225" y="1975225"/>
            <a:ext cx="3939900" cy="15996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600"/>
              </a:spcBef>
              <a:spcAft>
                <a:spcPts val="0"/>
              </a:spcAft>
              <a:buClr>
                <a:schemeClr val="dk1"/>
              </a:buClr>
              <a:buSzPts val="1400"/>
              <a:buChar char="●"/>
            </a:pPr>
            <a:r>
              <a:rPr lang="en" sz="1400">
                <a:solidFill>
                  <a:schemeClr val="dk1"/>
                </a:solidFill>
              </a:rPr>
              <a:t>Community aspect better emphasized with mobile interface</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Accessibility </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Familiarity since most people use their phones when researching food </a:t>
            </a:r>
            <a:endParaRPr sz="1400">
              <a:solidFill>
                <a:schemeClr val="dk1"/>
              </a:solidFill>
            </a:endParaRPr>
          </a:p>
        </p:txBody>
      </p:sp>
      <p:sp>
        <p:nvSpPr>
          <p:cNvPr id="275" name="Google Shape;275;p38"/>
          <p:cNvSpPr txBox="1"/>
          <p:nvPr>
            <p:ph idx="1" type="subTitle"/>
          </p:nvPr>
        </p:nvSpPr>
        <p:spPr>
          <a:xfrm>
            <a:off x="713225" y="1529350"/>
            <a:ext cx="2987100" cy="4704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1600"/>
              </a:spcAft>
              <a:buNone/>
            </a:pPr>
            <a:r>
              <a:rPr lang="en">
                <a:solidFill>
                  <a:schemeClr val="dk2"/>
                </a:solidFill>
              </a:rPr>
              <a:t>Pros: </a:t>
            </a:r>
            <a:endParaRPr>
              <a:solidFill>
                <a:schemeClr val="dk2"/>
              </a:solidFill>
            </a:endParaRPr>
          </a:p>
        </p:txBody>
      </p:sp>
      <p:sp>
        <p:nvSpPr>
          <p:cNvPr id="276" name="Google Shape;276;p38"/>
          <p:cNvSpPr txBox="1"/>
          <p:nvPr>
            <p:ph idx="4294967295" type="body"/>
          </p:nvPr>
        </p:nvSpPr>
        <p:spPr>
          <a:xfrm>
            <a:off x="4830200" y="1975225"/>
            <a:ext cx="3939900" cy="18684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600"/>
              </a:spcBef>
              <a:spcAft>
                <a:spcPts val="0"/>
              </a:spcAft>
              <a:buClr>
                <a:schemeClr val="dk1"/>
              </a:buClr>
              <a:buSzPts val="1400"/>
              <a:buChar char="●"/>
            </a:pPr>
            <a:r>
              <a:rPr lang="en" sz="1400">
                <a:solidFill>
                  <a:schemeClr val="dk1"/>
                </a:solidFill>
              </a:rPr>
              <a:t>Not as immersive experience as VR</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VR links digital/physical space more directly </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Wearable technology is more physical than a mobile app</a:t>
            </a:r>
            <a:endParaRPr sz="1400">
              <a:solidFill>
                <a:schemeClr val="dk1"/>
              </a:solidFill>
            </a:endParaRPr>
          </a:p>
        </p:txBody>
      </p:sp>
      <p:sp>
        <p:nvSpPr>
          <p:cNvPr id="277" name="Google Shape;277;p38"/>
          <p:cNvSpPr txBox="1"/>
          <p:nvPr>
            <p:ph idx="1" type="subTitle"/>
          </p:nvPr>
        </p:nvSpPr>
        <p:spPr>
          <a:xfrm>
            <a:off x="4830200" y="1529350"/>
            <a:ext cx="2987100" cy="4704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1600"/>
              </a:spcAft>
              <a:buNone/>
            </a:pPr>
            <a:r>
              <a:rPr lang="en">
                <a:solidFill>
                  <a:schemeClr val="dk2"/>
                </a:solidFill>
              </a:rPr>
              <a:t>Cons: </a:t>
            </a:r>
            <a:endParaRPr>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39"/>
          <p:cNvSpPr txBox="1"/>
          <p:nvPr>
            <p:ph type="title"/>
          </p:nvPr>
        </p:nvSpPr>
        <p:spPr>
          <a:xfrm>
            <a:off x="713225" y="384048"/>
            <a:ext cx="7717500" cy="5727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a:t>UI Sketch Two - Mobile</a:t>
            </a:r>
            <a:endParaRPr/>
          </a:p>
        </p:txBody>
      </p:sp>
      <p:sp>
        <p:nvSpPr>
          <p:cNvPr id="283" name="Google Shape;283;p39"/>
          <p:cNvSpPr txBox="1"/>
          <p:nvPr>
            <p:ph idx="4294967295" type="body"/>
          </p:nvPr>
        </p:nvSpPr>
        <p:spPr>
          <a:xfrm>
            <a:off x="713225" y="1975225"/>
            <a:ext cx="3939900" cy="12792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600"/>
              </a:spcBef>
              <a:spcAft>
                <a:spcPts val="0"/>
              </a:spcAft>
              <a:buClr>
                <a:schemeClr val="dk1"/>
              </a:buClr>
              <a:buSzPts val="1400"/>
              <a:buChar char="●"/>
            </a:pPr>
            <a:r>
              <a:rPr lang="en" sz="1400">
                <a:solidFill>
                  <a:schemeClr val="dk1"/>
                </a:solidFill>
              </a:rPr>
              <a:t>Mobile interface is more accessible</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Globe is eye-catching</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Dynamic grid layout</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Emphasis on graphics</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Clear bottom navigation bar </a:t>
            </a:r>
            <a:endParaRPr sz="1400">
              <a:solidFill>
                <a:schemeClr val="dk1"/>
              </a:solidFill>
            </a:endParaRPr>
          </a:p>
        </p:txBody>
      </p:sp>
      <p:sp>
        <p:nvSpPr>
          <p:cNvPr id="284" name="Google Shape;284;p39"/>
          <p:cNvSpPr txBox="1"/>
          <p:nvPr>
            <p:ph idx="1" type="subTitle"/>
          </p:nvPr>
        </p:nvSpPr>
        <p:spPr>
          <a:xfrm>
            <a:off x="713225" y="1529350"/>
            <a:ext cx="2987100" cy="4704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1600"/>
              </a:spcAft>
              <a:buNone/>
            </a:pPr>
            <a:r>
              <a:rPr lang="en">
                <a:solidFill>
                  <a:schemeClr val="dk2"/>
                </a:solidFill>
              </a:rPr>
              <a:t>Pros: </a:t>
            </a:r>
            <a:endParaRPr>
              <a:solidFill>
                <a:schemeClr val="dk2"/>
              </a:solidFill>
            </a:endParaRPr>
          </a:p>
        </p:txBody>
      </p:sp>
      <p:sp>
        <p:nvSpPr>
          <p:cNvPr id="285" name="Google Shape;285;p39"/>
          <p:cNvSpPr txBox="1"/>
          <p:nvPr>
            <p:ph idx="4294967295" type="body"/>
          </p:nvPr>
        </p:nvSpPr>
        <p:spPr>
          <a:xfrm>
            <a:off x="4830200" y="1975225"/>
            <a:ext cx="3939900" cy="12792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600"/>
              </a:spcBef>
              <a:spcAft>
                <a:spcPts val="0"/>
              </a:spcAft>
              <a:buClr>
                <a:schemeClr val="dk1"/>
              </a:buClr>
              <a:buSzPts val="1400"/>
              <a:buChar char="●"/>
            </a:pPr>
            <a:r>
              <a:rPr lang="en" sz="1400">
                <a:solidFill>
                  <a:schemeClr val="dk1"/>
                </a:solidFill>
              </a:rPr>
              <a:t>Potentially unclear purpose</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Search bar always expanded </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Unclear task flow and icons</a:t>
            </a:r>
            <a:endParaRPr sz="1400">
              <a:solidFill>
                <a:schemeClr val="dk1"/>
              </a:solidFill>
            </a:endParaRPr>
          </a:p>
        </p:txBody>
      </p:sp>
      <p:sp>
        <p:nvSpPr>
          <p:cNvPr id="286" name="Google Shape;286;p39"/>
          <p:cNvSpPr txBox="1"/>
          <p:nvPr>
            <p:ph idx="1" type="subTitle"/>
          </p:nvPr>
        </p:nvSpPr>
        <p:spPr>
          <a:xfrm>
            <a:off x="4830200" y="1529350"/>
            <a:ext cx="2987100" cy="4704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1600"/>
              </a:spcAft>
              <a:buNone/>
            </a:pPr>
            <a:r>
              <a:rPr lang="en">
                <a:solidFill>
                  <a:schemeClr val="dk2"/>
                </a:solidFill>
              </a:rPr>
              <a:t>Cons: </a:t>
            </a:r>
            <a:endParaRPr>
              <a:solidFill>
                <a:schemeClr val="dk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40"/>
          <p:cNvSpPr txBox="1"/>
          <p:nvPr>
            <p:ph type="title"/>
          </p:nvPr>
        </p:nvSpPr>
        <p:spPr>
          <a:xfrm>
            <a:off x="717800" y="383175"/>
            <a:ext cx="7708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Design Rationale</a:t>
            </a:r>
            <a:endParaRPr/>
          </a:p>
        </p:txBody>
      </p:sp>
      <p:sp>
        <p:nvSpPr>
          <p:cNvPr id="292" name="Google Shape;292;p40"/>
          <p:cNvSpPr txBox="1"/>
          <p:nvPr>
            <p:ph idx="4294967295" type="body"/>
          </p:nvPr>
        </p:nvSpPr>
        <p:spPr>
          <a:xfrm>
            <a:off x="713250" y="1507331"/>
            <a:ext cx="7717500" cy="2650500"/>
          </a:xfrm>
          <a:prstGeom prst="rect">
            <a:avLst/>
          </a:prstGeom>
        </p:spPr>
        <p:txBody>
          <a:bodyPr anchorCtr="0" anchor="t" bIns="91425" lIns="91425" spcFirstLastPara="1" rIns="91425" wrap="square" tIns="91425">
            <a:noAutofit/>
          </a:bodyPr>
          <a:lstStyle/>
          <a:p>
            <a:pPr indent="0" lvl="0" marL="0" marR="0" rtl="0" algn="l">
              <a:lnSpc>
                <a:spcPct val="115000"/>
              </a:lnSpc>
              <a:spcBef>
                <a:spcPts val="600"/>
              </a:spcBef>
              <a:spcAft>
                <a:spcPts val="0"/>
              </a:spcAft>
              <a:buNone/>
            </a:pPr>
            <a:r>
              <a:rPr b="1" lang="en" sz="2000"/>
              <a:t>UI Sketch One</a:t>
            </a:r>
            <a:endParaRPr b="1" sz="2000"/>
          </a:p>
          <a:p>
            <a:pPr indent="-381000" lvl="0" marL="457200" rtl="0" algn="l">
              <a:lnSpc>
                <a:spcPct val="115000"/>
              </a:lnSpc>
              <a:spcBef>
                <a:spcPts val="600"/>
              </a:spcBef>
              <a:spcAft>
                <a:spcPts val="0"/>
              </a:spcAft>
              <a:buClr>
                <a:schemeClr val="dk1"/>
              </a:buClr>
              <a:buSzPts val="2400"/>
              <a:buFont typeface="Barlow Light"/>
              <a:buChar char="●"/>
            </a:pPr>
            <a:r>
              <a:rPr lang="en" sz="2000">
                <a:solidFill>
                  <a:schemeClr val="dk1"/>
                </a:solidFill>
              </a:rPr>
              <a:t>Achieves tasks more clearly </a:t>
            </a:r>
            <a:endParaRPr sz="2000">
              <a:solidFill>
                <a:schemeClr val="dk1"/>
              </a:solidFill>
            </a:endParaRPr>
          </a:p>
          <a:p>
            <a:pPr indent="-381000" lvl="0" marL="457200" rtl="0" algn="l">
              <a:lnSpc>
                <a:spcPct val="115000"/>
              </a:lnSpc>
              <a:spcBef>
                <a:spcPts val="0"/>
              </a:spcBef>
              <a:spcAft>
                <a:spcPts val="0"/>
              </a:spcAft>
              <a:buClr>
                <a:schemeClr val="dk1"/>
              </a:buClr>
              <a:buSzPts val="2400"/>
              <a:buFont typeface="Barlow Light"/>
              <a:buChar char="●"/>
            </a:pPr>
            <a:r>
              <a:rPr lang="en" sz="2000">
                <a:solidFill>
                  <a:schemeClr val="dk1"/>
                </a:solidFill>
              </a:rPr>
              <a:t>A more simple UI</a:t>
            </a:r>
            <a:endParaRPr sz="2000">
              <a:solidFill>
                <a:schemeClr val="dk1"/>
              </a:solidFill>
            </a:endParaRPr>
          </a:p>
          <a:p>
            <a:pPr indent="-381000" lvl="0" marL="457200" rtl="0" algn="l">
              <a:lnSpc>
                <a:spcPct val="115000"/>
              </a:lnSpc>
              <a:spcBef>
                <a:spcPts val="0"/>
              </a:spcBef>
              <a:spcAft>
                <a:spcPts val="0"/>
              </a:spcAft>
              <a:buClr>
                <a:schemeClr val="dk1"/>
              </a:buClr>
              <a:buSzPts val="2400"/>
              <a:buFont typeface="Barlow Light"/>
              <a:buChar char="●"/>
            </a:pPr>
            <a:r>
              <a:rPr lang="en" sz="2000">
                <a:solidFill>
                  <a:schemeClr val="dk1"/>
                </a:solidFill>
              </a:rPr>
              <a:t>Familiarity in UI layout</a:t>
            </a:r>
            <a:endParaRPr sz="2000">
              <a:solidFill>
                <a:schemeClr val="dk1"/>
              </a:solidFill>
            </a:endParaRPr>
          </a:p>
          <a:p>
            <a:pPr indent="-381000" lvl="0" marL="457200" rtl="0" algn="l">
              <a:lnSpc>
                <a:spcPct val="115000"/>
              </a:lnSpc>
              <a:spcBef>
                <a:spcPts val="0"/>
              </a:spcBef>
              <a:spcAft>
                <a:spcPts val="0"/>
              </a:spcAft>
              <a:buClr>
                <a:schemeClr val="dk1"/>
              </a:buClr>
              <a:buSzPts val="2400"/>
              <a:buFont typeface="Barlow Light"/>
              <a:buChar char="●"/>
            </a:pPr>
            <a:r>
              <a:rPr lang="en" sz="2000">
                <a:solidFill>
                  <a:schemeClr val="dk1"/>
                </a:solidFill>
              </a:rPr>
              <a:t>A more seamless UX between tasks</a:t>
            </a:r>
            <a:r>
              <a:rPr lang="en" sz="2400">
                <a:solidFill>
                  <a:srgbClr val="272A36"/>
                </a:solidFill>
                <a:latin typeface="Barlow Light"/>
                <a:ea typeface="Barlow Light"/>
                <a:cs typeface="Barlow Light"/>
                <a:sym typeface="Barlow Light"/>
              </a:rPr>
              <a:t> </a:t>
            </a:r>
            <a:endParaRPr sz="20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41"/>
          <p:cNvSpPr txBox="1"/>
          <p:nvPr>
            <p:ph type="title"/>
          </p:nvPr>
        </p:nvSpPr>
        <p:spPr>
          <a:xfrm>
            <a:off x="734075" y="1566450"/>
            <a:ext cx="5533200" cy="280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500"/>
              <a:t>Low-Fi </a:t>
            </a:r>
            <a:endParaRPr sz="4500"/>
          </a:p>
          <a:p>
            <a:pPr indent="0" lvl="0" marL="0" rtl="0" algn="l">
              <a:spcBef>
                <a:spcPts val="0"/>
              </a:spcBef>
              <a:spcAft>
                <a:spcPts val="0"/>
              </a:spcAft>
              <a:buNone/>
            </a:pPr>
            <a:r>
              <a:rPr lang="en" sz="4500"/>
              <a:t>Prototype</a:t>
            </a:r>
            <a:endParaRPr sz="45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42"/>
          <p:cNvSpPr txBox="1"/>
          <p:nvPr>
            <p:ph type="title"/>
          </p:nvPr>
        </p:nvSpPr>
        <p:spPr>
          <a:xfrm>
            <a:off x="717900" y="249938"/>
            <a:ext cx="7708200" cy="93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Prototype Structure</a:t>
            </a:r>
            <a:endParaRPr/>
          </a:p>
        </p:txBody>
      </p:sp>
      <p:pic>
        <p:nvPicPr>
          <p:cNvPr id="303" name="Google Shape;303;p42"/>
          <p:cNvPicPr preferRelativeResize="0"/>
          <p:nvPr/>
        </p:nvPicPr>
        <p:blipFill rotWithShape="1">
          <a:blip r:embed="rId3">
            <a:alphaModFix/>
          </a:blip>
          <a:srcRect b="2037" l="0" r="1156" t="0"/>
          <a:stretch/>
        </p:blipFill>
        <p:spPr>
          <a:xfrm>
            <a:off x="1686774" y="894063"/>
            <a:ext cx="5702099" cy="39994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43"/>
          <p:cNvSpPr txBox="1"/>
          <p:nvPr>
            <p:ph type="title"/>
          </p:nvPr>
        </p:nvSpPr>
        <p:spPr>
          <a:xfrm>
            <a:off x="734075" y="1566450"/>
            <a:ext cx="5533200" cy="280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500"/>
              <a:t>Task Flows</a:t>
            </a:r>
            <a:endParaRPr sz="45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44"/>
          <p:cNvSpPr txBox="1"/>
          <p:nvPr>
            <p:ph idx="1" type="subTitle"/>
          </p:nvPr>
        </p:nvSpPr>
        <p:spPr>
          <a:xfrm>
            <a:off x="654300" y="364475"/>
            <a:ext cx="7835400" cy="647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600">
                <a:solidFill>
                  <a:schemeClr val="dk2"/>
                </a:solidFill>
              </a:rPr>
              <a:t>Task One: </a:t>
            </a:r>
            <a:r>
              <a:rPr lang="en" sz="1600"/>
              <a:t>You have been making bland/repetitive food for some time now and want to spice up your cooking. Navigate the app to find a way to </a:t>
            </a:r>
            <a:r>
              <a:rPr b="1" lang="en" sz="1600"/>
              <a:t>spice up your food</a:t>
            </a:r>
            <a:r>
              <a:rPr lang="en" sz="1600"/>
              <a:t>!</a:t>
            </a:r>
            <a:endParaRPr sz="1600"/>
          </a:p>
        </p:txBody>
      </p:sp>
      <p:pic>
        <p:nvPicPr>
          <p:cNvPr id="314" name="Google Shape;314;p44"/>
          <p:cNvPicPr preferRelativeResize="0"/>
          <p:nvPr/>
        </p:nvPicPr>
        <p:blipFill>
          <a:blip r:embed="rId3">
            <a:alphaModFix/>
          </a:blip>
          <a:stretch>
            <a:fillRect/>
          </a:stretch>
        </p:blipFill>
        <p:spPr>
          <a:xfrm>
            <a:off x="1350925" y="1561925"/>
            <a:ext cx="6442161" cy="277327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45"/>
          <p:cNvSpPr txBox="1"/>
          <p:nvPr>
            <p:ph idx="1" type="subTitle"/>
          </p:nvPr>
        </p:nvSpPr>
        <p:spPr>
          <a:xfrm>
            <a:off x="654300" y="364475"/>
            <a:ext cx="7835400" cy="647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600">
                <a:solidFill>
                  <a:schemeClr val="dk2"/>
                </a:solidFill>
              </a:rPr>
              <a:t>Task Two: </a:t>
            </a:r>
            <a:r>
              <a:rPr lang="en" sz="1600"/>
              <a:t>You just finished making your new dish and want to show it off. Navigate the app to find a way to </a:t>
            </a:r>
            <a:r>
              <a:rPr b="1" lang="en" sz="1600"/>
              <a:t>share your creation</a:t>
            </a:r>
            <a:r>
              <a:rPr lang="en" sz="1600"/>
              <a:t> with your friends/community! </a:t>
            </a:r>
            <a:endParaRPr sz="1600"/>
          </a:p>
        </p:txBody>
      </p:sp>
      <p:pic>
        <p:nvPicPr>
          <p:cNvPr id="320" name="Google Shape;320;p45"/>
          <p:cNvPicPr preferRelativeResize="0"/>
          <p:nvPr/>
        </p:nvPicPr>
        <p:blipFill rotWithShape="1">
          <a:blip r:embed="rId4">
            <a:alphaModFix/>
          </a:blip>
          <a:srcRect b="0" l="0" r="26259" t="0"/>
          <a:stretch/>
        </p:blipFill>
        <p:spPr>
          <a:xfrm>
            <a:off x="379288" y="1689825"/>
            <a:ext cx="4192677" cy="2421024"/>
          </a:xfrm>
          <a:prstGeom prst="rect">
            <a:avLst/>
          </a:prstGeom>
          <a:noFill/>
          <a:ln>
            <a:noFill/>
          </a:ln>
        </p:spPr>
      </p:pic>
      <p:grpSp>
        <p:nvGrpSpPr>
          <p:cNvPr id="321" name="Google Shape;321;p45"/>
          <p:cNvGrpSpPr/>
          <p:nvPr/>
        </p:nvGrpSpPr>
        <p:grpSpPr>
          <a:xfrm>
            <a:off x="4571958" y="1666144"/>
            <a:ext cx="4192766" cy="2468386"/>
            <a:chOff x="3849000" y="1360700"/>
            <a:chExt cx="4940804" cy="2908775"/>
          </a:xfrm>
        </p:grpSpPr>
        <p:pic>
          <p:nvPicPr>
            <p:cNvPr id="322" name="Google Shape;322;p45"/>
            <p:cNvPicPr preferRelativeResize="0"/>
            <p:nvPr/>
          </p:nvPicPr>
          <p:blipFill rotWithShape="1">
            <a:blip r:embed="rId5">
              <a:alphaModFix/>
            </a:blip>
            <a:srcRect b="2305" l="2797" r="9766" t="0"/>
            <a:stretch/>
          </p:blipFill>
          <p:spPr>
            <a:xfrm>
              <a:off x="3849000" y="1360700"/>
              <a:ext cx="3196124" cy="2908775"/>
            </a:xfrm>
            <a:prstGeom prst="rect">
              <a:avLst/>
            </a:prstGeom>
            <a:noFill/>
            <a:ln>
              <a:noFill/>
            </a:ln>
          </p:spPr>
        </p:pic>
        <p:pic>
          <p:nvPicPr>
            <p:cNvPr id="323" name="Google Shape;323;p45"/>
            <p:cNvPicPr preferRelativeResize="0"/>
            <p:nvPr/>
          </p:nvPicPr>
          <p:blipFill rotWithShape="1">
            <a:blip r:embed="rId4">
              <a:alphaModFix/>
            </a:blip>
            <a:srcRect b="0" l="73874" r="0" t="0"/>
            <a:stretch/>
          </p:blipFill>
          <p:spPr>
            <a:xfrm>
              <a:off x="7045127" y="1393275"/>
              <a:ext cx="1744677" cy="2843601"/>
            </a:xfrm>
            <a:prstGeom prst="rect">
              <a:avLst/>
            </a:prstGeom>
            <a:noFill/>
            <a:ln>
              <a:noFill/>
            </a:ln>
          </p:spPr>
        </p:pic>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46"/>
          <p:cNvSpPr txBox="1"/>
          <p:nvPr>
            <p:ph idx="1" type="subTitle"/>
          </p:nvPr>
        </p:nvSpPr>
        <p:spPr>
          <a:xfrm>
            <a:off x="654300" y="364475"/>
            <a:ext cx="7835400" cy="64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chemeClr val="dk2"/>
                </a:solidFill>
              </a:rPr>
              <a:t>Task Three: </a:t>
            </a:r>
            <a:r>
              <a:rPr lang="en" sz="1600"/>
              <a:t>You have found something cool to make and want to make it with a friend. Navigate the app to find a way to </a:t>
            </a:r>
            <a:r>
              <a:rPr b="1" lang="en" sz="1600"/>
              <a:t>cook with a friend</a:t>
            </a:r>
            <a:r>
              <a:rPr lang="en" sz="1600"/>
              <a:t>!</a:t>
            </a:r>
            <a:endParaRPr sz="1600"/>
          </a:p>
          <a:p>
            <a:pPr indent="0" lvl="0" marL="0" rtl="0" algn="l">
              <a:spcBef>
                <a:spcPts val="1600"/>
              </a:spcBef>
              <a:spcAft>
                <a:spcPts val="1600"/>
              </a:spcAft>
              <a:buNone/>
            </a:pPr>
            <a:r>
              <a:t/>
            </a:r>
            <a:endParaRPr sz="1600"/>
          </a:p>
        </p:txBody>
      </p:sp>
      <p:grpSp>
        <p:nvGrpSpPr>
          <p:cNvPr id="329" name="Google Shape;329;p46"/>
          <p:cNvGrpSpPr/>
          <p:nvPr/>
        </p:nvGrpSpPr>
        <p:grpSpPr>
          <a:xfrm>
            <a:off x="236475" y="1521165"/>
            <a:ext cx="8671025" cy="2510785"/>
            <a:chOff x="236488" y="1635690"/>
            <a:chExt cx="8671025" cy="2510785"/>
          </a:xfrm>
        </p:grpSpPr>
        <p:pic>
          <p:nvPicPr>
            <p:cNvPr id="330" name="Google Shape;330;p46"/>
            <p:cNvPicPr preferRelativeResize="0"/>
            <p:nvPr/>
          </p:nvPicPr>
          <p:blipFill rotWithShape="1">
            <a:blip r:embed="rId4">
              <a:alphaModFix/>
            </a:blip>
            <a:srcRect b="0" l="0" r="27415" t="0"/>
            <a:stretch/>
          </p:blipFill>
          <p:spPr>
            <a:xfrm>
              <a:off x="236488" y="1688568"/>
              <a:ext cx="4373684" cy="2457907"/>
            </a:xfrm>
            <a:prstGeom prst="rect">
              <a:avLst/>
            </a:prstGeom>
            <a:noFill/>
            <a:ln>
              <a:noFill/>
            </a:ln>
          </p:spPr>
        </p:pic>
        <p:pic>
          <p:nvPicPr>
            <p:cNvPr id="331" name="Google Shape;331;p46"/>
            <p:cNvPicPr preferRelativeResize="0"/>
            <p:nvPr/>
          </p:nvPicPr>
          <p:blipFill>
            <a:blip r:embed="rId5">
              <a:alphaModFix/>
            </a:blip>
            <a:stretch>
              <a:fillRect/>
            </a:stretch>
          </p:blipFill>
          <p:spPr>
            <a:xfrm>
              <a:off x="4610172" y="1635690"/>
              <a:ext cx="4297341" cy="2510784"/>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9"/>
          <p:cNvSpPr txBox="1"/>
          <p:nvPr/>
        </p:nvSpPr>
        <p:spPr>
          <a:xfrm>
            <a:off x="661100" y="664300"/>
            <a:ext cx="7843200" cy="6537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None/>
            </a:pPr>
            <a:r>
              <a:rPr b="1" lang="en" sz="2800">
                <a:solidFill>
                  <a:schemeClr val="accent1"/>
                </a:solidFill>
                <a:latin typeface="Montserrat"/>
                <a:ea typeface="Montserrat"/>
                <a:cs typeface="Montserrat"/>
                <a:sym typeface="Montserrat"/>
              </a:rPr>
              <a:t>Meet the Team</a:t>
            </a:r>
            <a:endParaRPr b="1" sz="2800">
              <a:solidFill>
                <a:schemeClr val="accent1"/>
              </a:solidFill>
              <a:latin typeface="Montserrat"/>
              <a:ea typeface="Montserrat"/>
              <a:cs typeface="Montserrat"/>
              <a:sym typeface="Montserrat"/>
            </a:endParaRPr>
          </a:p>
        </p:txBody>
      </p:sp>
      <p:sp>
        <p:nvSpPr>
          <p:cNvPr id="189" name="Google Shape;189;p29"/>
          <p:cNvSpPr/>
          <p:nvPr/>
        </p:nvSpPr>
        <p:spPr>
          <a:xfrm>
            <a:off x="1247600" y="1924275"/>
            <a:ext cx="1250700" cy="1250700"/>
          </a:xfrm>
          <a:prstGeom prst="ellipse">
            <a:avLst/>
          </a:prstGeom>
          <a:solidFill>
            <a:srgbClr val="E0E0E7"/>
          </a:solidFill>
          <a:ln cap="flat" cmpd="sng" w="9525">
            <a:solidFill>
              <a:srgbClr val="80839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9"/>
          <p:cNvSpPr/>
          <p:nvPr/>
        </p:nvSpPr>
        <p:spPr>
          <a:xfrm>
            <a:off x="3054088" y="1924275"/>
            <a:ext cx="1250700" cy="1250700"/>
          </a:xfrm>
          <a:prstGeom prst="ellipse">
            <a:avLst/>
          </a:prstGeom>
          <a:solidFill>
            <a:srgbClr val="E0E0E7"/>
          </a:solidFill>
          <a:ln cap="flat" cmpd="sng" w="9525">
            <a:solidFill>
              <a:srgbClr val="80839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9"/>
          <p:cNvSpPr/>
          <p:nvPr/>
        </p:nvSpPr>
        <p:spPr>
          <a:xfrm>
            <a:off x="4860600" y="1924275"/>
            <a:ext cx="1250700" cy="1250700"/>
          </a:xfrm>
          <a:prstGeom prst="ellipse">
            <a:avLst/>
          </a:prstGeom>
          <a:solidFill>
            <a:srgbClr val="E0E0E7"/>
          </a:solidFill>
          <a:ln cap="flat" cmpd="sng" w="9525">
            <a:solidFill>
              <a:srgbClr val="80839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9"/>
          <p:cNvSpPr/>
          <p:nvPr/>
        </p:nvSpPr>
        <p:spPr>
          <a:xfrm>
            <a:off x="6667100" y="1924275"/>
            <a:ext cx="1250700" cy="1250700"/>
          </a:xfrm>
          <a:prstGeom prst="ellipse">
            <a:avLst/>
          </a:prstGeom>
          <a:solidFill>
            <a:srgbClr val="E0E0E7"/>
          </a:solidFill>
          <a:ln cap="flat" cmpd="sng" w="9525">
            <a:solidFill>
              <a:srgbClr val="80839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9"/>
          <p:cNvSpPr txBox="1"/>
          <p:nvPr/>
        </p:nvSpPr>
        <p:spPr>
          <a:xfrm>
            <a:off x="6707863" y="3365375"/>
            <a:ext cx="1302000" cy="461700"/>
          </a:xfrm>
          <a:prstGeom prst="rect">
            <a:avLst/>
          </a:prstGeom>
          <a:noFill/>
          <a:ln>
            <a:noFill/>
          </a:ln>
        </p:spPr>
        <p:txBody>
          <a:bodyPr anchorCtr="0" anchor="ctr" bIns="91425" lIns="91425" spcFirstLastPara="1" rIns="91425" wrap="square" tIns="91425">
            <a:spAutoFit/>
          </a:bodyPr>
          <a:lstStyle/>
          <a:p>
            <a:pPr indent="0" lvl="0" marL="0" marR="0" rtl="0" algn="ctr">
              <a:lnSpc>
                <a:spcPct val="100000"/>
              </a:lnSpc>
              <a:spcBef>
                <a:spcPts val="0"/>
              </a:spcBef>
              <a:spcAft>
                <a:spcPts val="1600"/>
              </a:spcAft>
              <a:buNone/>
            </a:pPr>
            <a:r>
              <a:rPr lang="en" sz="1800">
                <a:solidFill>
                  <a:schemeClr val="dk2"/>
                </a:solidFill>
                <a:latin typeface="Montserrat"/>
                <a:ea typeface="Montserrat"/>
                <a:cs typeface="Montserrat"/>
                <a:sym typeface="Montserrat"/>
              </a:rPr>
              <a:t>Dylan L.</a:t>
            </a:r>
            <a:endParaRPr sz="1800">
              <a:solidFill>
                <a:schemeClr val="dk2"/>
              </a:solidFill>
              <a:latin typeface="Montserrat"/>
              <a:ea typeface="Montserrat"/>
              <a:cs typeface="Montserrat"/>
              <a:sym typeface="Montserrat"/>
            </a:endParaRPr>
          </a:p>
        </p:txBody>
      </p:sp>
      <p:sp>
        <p:nvSpPr>
          <p:cNvPr id="194" name="Google Shape;194;p29"/>
          <p:cNvSpPr txBox="1"/>
          <p:nvPr/>
        </p:nvSpPr>
        <p:spPr>
          <a:xfrm>
            <a:off x="4753325" y="3365375"/>
            <a:ext cx="1488000" cy="461700"/>
          </a:xfrm>
          <a:prstGeom prst="rect">
            <a:avLst/>
          </a:prstGeom>
          <a:noFill/>
          <a:ln>
            <a:noFill/>
          </a:ln>
        </p:spPr>
        <p:txBody>
          <a:bodyPr anchorCtr="0" anchor="ctr" bIns="91425" lIns="91425" spcFirstLastPara="1" rIns="91425" wrap="square" tIns="91425">
            <a:spAutoFit/>
          </a:bodyPr>
          <a:lstStyle/>
          <a:p>
            <a:pPr indent="0" lvl="0" marL="0" marR="0" rtl="0" algn="ctr">
              <a:lnSpc>
                <a:spcPct val="100000"/>
              </a:lnSpc>
              <a:spcBef>
                <a:spcPts val="0"/>
              </a:spcBef>
              <a:spcAft>
                <a:spcPts val="1600"/>
              </a:spcAft>
              <a:buNone/>
            </a:pPr>
            <a:r>
              <a:rPr lang="en" sz="1800">
                <a:solidFill>
                  <a:schemeClr val="dk2"/>
                </a:solidFill>
                <a:latin typeface="Montserrat"/>
                <a:ea typeface="Montserrat"/>
                <a:cs typeface="Montserrat"/>
                <a:sym typeface="Montserrat"/>
              </a:rPr>
              <a:t>Ji Hong N.</a:t>
            </a:r>
            <a:endParaRPr sz="1800">
              <a:solidFill>
                <a:schemeClr val="dk2"/>
              </a:solidFill>
              <a:latin typeface="Montserrat"/>
              <a:ea typeface="Montserrat"/>
              <a:cs typeface="Montserrat"/>
              <a:sym typeface="Montserrat"/>
            </a:endParaRPr>
          </a:p>
        </p:txBody>
      </p:sp>
      <p:sp>
        <p:nvSpPr>
          <p:cNvPr id="195" name="Google Shape;195;p29"/>
          <p:cNvSpPr txBox="1"/>
          <p:nvPr/>
        </p:nvSpPr>
        <p:spPr>
          <a:xfrm>
            <a:off x="1134138" y="3365375"/>
            <a:ext cx="1488000" cy="461700"/>
          </a:xfrm>
          <a:prstGeom prst="rect">
            <a:avLst/>
          </a:prstGeom>
          <a:noFill/>
          <a:ln>
            <a:noFill/>
          </a:ln>
        </p:spPr>
        <p:txBody>
          <a:bodyPr anchorCtr="0" anchor="ctr" bIns="91425" lIns="91425" spcFirstLastPara="1" rIns="91425" wrap="square" tIns="91425">
            <a:spAutoFit/>
          </a:bodyPr>
          <a:lstStyle/>
          <a:p>
            <a:pPr indent="0" lvl="0" marL="0" marR="0" rtl="0" algn="ctr">
              <a:lnSpc>
                <a:spcPct val="100000"/>
              </a:lnSpc>
              <a:spcBef>
                <a:spcPts val="0"/>
              </a:spcBef>
              <a:spcAft>
                <a:spcPts val="1600"/>
              </a:spcAft>
              <a:buNone/>
            </a:pPr>
            <a:r>
              <a:rPr lang="en" sz="1800">
                <a:solidFill>
                  <a:schemeClr val="dk2"/>
                </a:solidFill>
                <a:latin typeface="Montserrat"/>
                <a:ea typeface="Montserrat"/>
                <a:cs typeface="Montserrat"/>
                <a:sym typeface="Montserrat"/>
              </a:rPr>
              <a:t>Britney K.</a:t>
            </a:r>
            <a:endParaRPr sz="1800">
              <a:solidFill>
                <a:schemeClr val="dk2"/>
              </a:solidFill>
              <a:latin typeface="Montserrat"/>
              <a:ea typeface="Montserrat"/>
              <a:cs typeface="Montserrat"/>
              <a:sym typeface="Montserrat"/>
            </a:endParaRPr>
          </a:p>
        </p:txBody>
      </p:sp>
      <p:sp>
        <p:nvSpPr>
          <p:cNvPr id="196" name="Google Shape;196;p29"/>
          <p:cNvSpPr txBox="1"/>
          <p:nvPr/>
        </p:nvSpPr>
        <p:spPr>
          <a:xfrm>
            <a:off x="3072063" y="3365375"/>
            <a:ext cx="1214700" cy="461700"/>
          </a:xfrm>
          <a:prstGeom prst="rect">
            <a:avLst/>
          </a:prstGeom>
          <a:noFill/>
          <a:ln>
            <a:noFill/>
          </a:ln>
        </p:spPr>
        <p:txBody>
          <a:bodyPr anchorCtr="0" anchor="ctr" bIns="91425" lIns="91425" spcFirstLastPara="1" rIns="91425" wrap="square" tIns="91425">
            <a:spAutoFit/>
          </a:bodyPr>
          <a:lstStyle/>
          <a:p>
            <a:pPr indent="0" lvl="0" marL="0" marR="0" rtl="0" algn="ctr">
              <a:lnSpc>
                <a:spcPct val="100000"/>
              </a:lnSpc>
              <a:spcBef>
                <a:spcPts val="0"/>
              </a:spcBef>
              <a:spcAft>
                <a:spcPts val="1600"/>
              </a:spcAft>
              <a:buNone/>
            </a:pPr>
            <a:r>
              <a:rPr lang="en" sz="1800">
                <a:solidFill>
                  <a:schemeClr val="dk2"/>
                </a:solidFill>
                <a:latin typeface="Montserrat"/>
                <a:ea typeface="Montserrat"/>
                <a:cs typeface="Montserrat"/>
                <a:sym typeface="Montserrat"/>
              </a:rPr>
              <a:t>Julia C.</a:t>
            </a:r>
            <a:endParaRPr sz="1800">
              <a:solidFill>
                <a:schemeClr val="dk2"/>
              </a:solidFill>
              <a:latin typeface="Montserrat"/>
              <a:ea typeface="Montserrat"/>
              <a:cs typeface="Montserrat"/>
              <a:sym typeface="Montserrat"/>
            </a:endParaRPr>
          </a:p>
        </p:txBody>
      </p:sp>
      <p:pic>
        <p:nvPicPr>
          <p:cNvPr id="197" name="Google Shape;197;p29"/>
          <p:cNvPicPr preferRelativeResize="0"/>
          <p:nvPr/>
        </p:nvPicPr>
        <p:blipFill rotWithShape="1">
          <a:blip r:embed="rId3">
            <a:alphaModFix/>
          </a:blip>
          <a:srcRect b="34065" l="15423" r="15876" t="15525"/>
          <a:stretch/>
        </p:blipFill>
        <p:spPr>
          <a:xfrm>
            <a:off x="1196225" y="1924275"/>
            <a:ext cx="1302000" cy="1273800"/>
          </a:xfrm>
          <a:prstGeom prst="ellipse">
            <a:avLst/>
          </a:prstGeom>
          <a:noFill/>
          <a:ln>
            <a:noFill/>
          </a:ln>
        </p:spPr>
      </p:pic>
      <p:pic>
        <p:nvPicPr>
          <p:cNvPr id="198" name="Google Shape;198;p29"/>
          <p:cNvPicPr preferRelativeResize="0"/>
          <p:nvPr/>
        </p:nvPicPr>
        <p:blipFill rotWithShape="1">
          <a:blip r:embed="rId4">
            <a:alphaModFix/>
          </a:blip>
          <a:srcRect b="17712" l="18850" r="0" t="17712"/>
          <a:stretch/>
        </p:blipFill>
        <p:spPr>
          <a:xfrm>
            <a:off x="6641475" y="1912713"/>
            <a:ext cx="1302000" cy="1273800"/>
          </a:xfrm>
          <a:prstGeom prst="ellipse">
            <a:avLst/>
          </a:prstGeom>
          <a:noFill/>
          <a:ln>
            <a:noFill/>
          </a:ln>
        </p:spPr>
      </p:pic>
      <p:pic>
        <p:nvPicPr>
          <p:cNvPr id="199" name="Google Shape;199;p29"/>
          <p:cNvPicPr preferRelativeResize="0"/>
          <p:nvPr/>
        </p:nvPicPr>
        <p:blipFill rotWithShape="1">
          <a:blip r:embed="rId5">
            <a:alphaModFix/>
          </a:blip>
          <a:srcRect b="56094" l="20081" r="20081" t="0"/>
          <a:stretch/>
        </p:blipFill>
        <p:spPr>
          <a:xfrm>
            <a:off x="3028413" y="1912725"/>
            <a:ext cx="1302000" cy="1273800"/>
          </a:xfrm>
          <a:prstGeom prst="ellipse">
            <a:avLst/>
          </a:prstGeom>
          <a:noFill/>
          <a:ln>
            <a:noFill/>
          </a:ln>
        </p:spPr>
      </p:pic>
      <p:pic>
        <p:nvPicPr>
          <p:cNvPr id="200" name="Google Shape;200;p29"/>
          <p:cNvPicPr preferRelativeResize="0"/>
          <p:nvPr/>
        </p:nvPicPr>
        <p:blipFill rotWithShape="1">
          <a:blip r:embed="rId6">
            <a:alphaModFix/>
          </a:blip>
          <a:srcRect b="16412" l="0" r="8349" t="17405"/>
          <a:stretch/>
        </p:blipFill>
        <p:spPr>
          <a:xfrm>
            <a:off x="4860600" y="1917675"/>
            <a:ext cx="1250700" cy="1263900"/>
          </a:xfrm>
          <a:prstGeom prst="ellipse">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47"/>
          <p:cNvSpPr txBox="1"/>
          <p:nvPr>
            <p:ph type="title"/>
          </p:nvPr>
        </p:nvSpPr>
        <p:spPr>
          <a:xfrm>
            <a:off x="734075" y="1566450"/>
            <a:ext cx="5533200" cy="280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500"/>
              <a:t>User Testing</a:t>
            </a:r>
            <a:endParaRPr sz="45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48"/>
          <p:cNvSpPr txBox="1"/>
          <p:nvPr>
            <p:ph idx="1" type="body"/>
          </p:nvPr>
        </p:nvSpPr>
        <p:spPr>
          <a:xfrm>
            <a:off x="713225" y="1152475"/>
            <a:ext cx="7717500" cy="1920300"/>
          </a:xfrm>
          <a:prstGeom prst="rect">
            <a:avLst/>
          </a:prstGeom>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chemeClr val="accent1"/>
              </a:buClr>
              <a:buSzPts val="1600"/>
              <a:buChar char="●"/>
            </a:pPr>
            <a:r>
              <a:rPr b="1" lang="en" sz="1600"/>
              <a:t>Recruitment</a:t>
            </a:r>
            <a:r>
              <a:rPr b="1" lang="en" sz="1600"/>
              <a:t>: </a:t>
            </a:r>
            <a:r>
              <a:rPr lang="en" sz="1600">
                <a:solidFill>
                  <a:schemeClr val="dk1"/>
                </a:solidFill>
              </a:rPr>
              <a:t>Discord servers asking for college students to test an app. Selected participants of varying levels of cooking ability. </a:t>
            </a:r>
            <a:endParaRPr sz="1600">
              <a:solidFill>
                <a:schemeClr val="dk1"/>
              </a:solidFill>
            </a:endParaRPr>
          </a:p>
          <a:p>
            <a:pPr indent="0" lvl="0" marL="0" rtl="0" algn="l">
              <a:lnSpc>
                <a:spcPct val="115000"/>
              </a:lnSpc>
              <a:spcBef>
                <a:spcPts val="0"/>
              </a:spcBef>
              <a:spcAft>
                <a:spcPts val="0"/>
              </a:spcAft>
              <a:buNone/>
            </a:pPr>
            <a:r>
              <a:t/>
            </a:r>
            <a:endParaRPr sz="1600">
              <a:solidFill>
                <a:schemeClr val="dk1"/>
              </a:solidFill>
            </a:endParaRPr>
          </a:p>
          <a:p>
            <a:pPr indent="-330200" lvl="0" marL="457200" rtl="0" algn="l">
              <a:lnSpc>
                <a:spcPct val="115000"/>
              </a:lnSpc>
              <a:spcBef>
                <a:spcPts val="0"/>
              </a:spcBef>
              <a:spcAft>
                <a:spcPts val="0"/>
              </a:spcAft>
              <a:buClr>
                <a:schemeClr val="accent1"/>
              </a:buClr>
              <a:buSzPts val="1600"/>
              <a:buChar char="●"/>
            </a:pPr>
            <a:r>
              <a:rPr b="1" lang="en" sz="1600"/>
              <a:t>Environment: </a:t>
            </a:r>
            <a:r>
              <a:rPr lang="en" sz="1600">
                <a:solidFill>
                  <a:schemeClr val="dk1"/>
                </a:solidFill>
              </a:rPr>
              <a:t>Figma prototype, Zoom shared screen</a:t>
            </a:r>
            <a:endParaRPr sz="1600">
              <a:solidFill>
                <a:schemeClr val="dk1"/>
              </a:solidFill>
            </a:endParaRPr>
          </a:p>
          <a:p>
            <a:pPr indent="0" lvl="0" marL="0" rtl="0" algn="l">
              <a:lnSpc>
                <a:spcPct val="115000"/>
              </a:lnSpc>
              <a:spcBef>
                <a:spcPts val="0"/>
              </a:spcBef>
              <a:spcAft>
                <a:spcPts val="0"/>
              </a:spcAft>
              <a:buNone/>
            </a:pPr>
            <a:r>
              <a:t/>
            </a:r>
            <a:endParaRPr sz="1600">
              <a:solidFill>
                <a:schemeClr val="dk1"/>
              </a:solidFill>
            </a:endParaRPr>
          </a:p>
          <a:p>
            <a:pPr indent="-330200" lvl="0" marL="457200" rtl="0" algn="l">
              <a:lnSpc>
                <a:spcPct val="115000"/>
              </a:lnSpc>
              <a:spcBef>
                <a:spcPts val="0"/>
              </a:spcBef>
              <a:spcAft>
                <a:spcPts val="0"/>
              </a:spcAft>
              <a:buClr>
                <a:schemeClr val="accent1"/>
              </a:buClr>
              <a:buSzPts val="1600"/>
              <a:buChar char="●"/>
            </a:pPr>
            <a:r>
              <a:rPr b="1" lang="en" sz="1600"/>
              <a:t>Roles:</a:t>
            </a:r>
            <a:r>
              <a:rPr lang="en" sz="1600">
                <a:solidFill>
                  <a:schemeClr val="dk1"/>
                </a:solidFill>
              </a:rPr>
              <a:t> Greeter/Facilitator, Notetaker (rotated between roles)</a:t>
            </a:r>
            <a:endParaRPr b="1" sz="1600"/>
          </a:p>
          <a:p>
            <a:pPr indent="0" lvl="0" marL="0" rtl="0" algn="l">
              <a:lnSpc>
                <a:spcPct val="115000"/>
              </a:lnSpc>
              <a:spcBef>
                <a:spcPts val="0"/>
              </a:spcBef>
              <a:spcAft>
                <a:spcPts val="0"/>
              </a:spcAft>
              <a:buNone/>
            </a:pPr>
            <a:r>
              <a:t/>
            </a:r>
            <a:endParaRPr b="1" sz="1600"/>
          </a:p>
        </p:txBody>
      </p:sp>
      <p:sp>
        <p:nvSpPr>
          <p:cNvPr id="342" name="Google Shape;342;p48"/>
          <p:cNvSpPr txBox="1"/>
          <p:nvPr>
            <p:ph type="title"/>
          </p:nvPr>
        </p:nvSpPr>
        <p:spPr>
          <a:xfrm>
            <a:off x="713225" y="384048"/>
            <a:ext cx="7717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Methods</a:t>
            </a:r>
            <a:endParaRPr/>
          </a:p>
        </p:txBody>
      </p:sp>
      <p:pic>
        <p:nvPicPr>
          <p:cNvPr id="343" name="Google Shape;343;p48"/>
          <p:cNvPicPr preferRelativeResize="0"/>
          <p:nvPr/>
        </p:nvPicPr>
        <p:blipFill>
          <a:blip r:embed="rId4">
            <a:alphaModFix/>
          </a:blip>
          <a:stretch>
            <a:fillRect/>
          </a:stretch>
        </p:blipFill>
        <p:spPr>
          <a:xfrm>
            <a:off x="323987" y="3020950"/>
            <a:ext cx="1727286" cy="1977002"/>
          </a:xfrm>
          <a:prstGeom prst="rect">
            <a:avLst/>
          </a:prstGeom>
          <a:noFill/>
          <a:ln>
            <a:noFill/>
          </a:ln>
        </p:spPr>
      </p:pic>
      <p:cxnSp>
        <p:nvCxnSpPr>
          <p:cNvPr id="344" name="Google Shape;344;p48"/>
          <p:cNvCxnSpPr/>
          <p:nvPr/>
        </p:nvCxnSpPr>
        <p:spPr>
          <a:xfrm>
            <a:off x="2280250" y="4009450"/>
            <a:ext cx="997500" cy="6900"/>
          </a:xfrm>
          <a:prstGeom prst="straightConnector1">
            <a:avLst/>
          </a:prstGeom>
          <a:noFill/>
          <a:ln cap="flat" cmpd="sng" w="114300">
            <a:solidFill>
              <a:schemeClr val="dk2"/>
            </a:solidFill>
            <a:prstDash val="solid"/>
            <a:round/>
            <a:headEnd len="med" w="med" type="none"/>
            <a:tailEnd len="med" w="med" type="stealth"/>
          </a:ln>
        </p:spPr>
      </p:cxnSp>
      <p:pic>
        <p:nvPicPr>
          <p:cNvPr id="345" name="Google Shape;345;p48"/>
          <p:cNvPicPr preferRelativeResize="0"/>
          <p:nvPr/>
        </p:nvPicPr>
        <p:blipFill>
          <a:blip r:embed="rId5">
            <a:alphaModFix/>
          </a:blip>
          <a:stretch>
            <a:fillRect/>
          </a:stretch>
        </p:blipFill>
        <p:spPr>
          <a:xfrm>
            <a:off x="3443100" y="2990825"/>
            <a:ext cx="2037251" cy="2037251"/>
          </a:xfrm>
          <a:prstGeom prst="rect">
            <a:avLst/>
          </a:prstGeom>
          <a:noFill/>
          <a:ln>
            <a:noFill/>
          </a:ln>
        </p:spPr>
      </p:pic>
      <p:pic>
        <p:nvPicPr>
          <p:cNvPr id="346" name="Google Shape;346;p48"/>
          <p:cNvPicPr preferRelativeResize="0"/>
          <p:nvPr/>
        </p:nvPicPr>
        <p:blipFill>
          <a:blip r:embed="rId6">
            <a:alphaModFix/>
          </a:blip>
          <a:stretch>
            <a:fillRect/>
          </a:stretch>
        </p:blipFill>
        <p:spPr>
          <a:xfrm>
            <a:off x="6721050" y="2994275"/>
            <a:ext cx="2037250" cy="2037250"/>
          </a:xfrm>
          <a:prstGeom prst="rect">
            <a:avLst/>
          </a:prstGeom>
          <a:noFill/>
          <a:ln>
            <a:noFill/>
          </a:ln>
        </p:spPr>
      </p:pic>
      <p:cxnSp>
        <p:nvCxnSpPr>
          <p:cNvPr id="347" name="Google Shape;347;p48"/>
          <p:cNvCxnSpPr/>
          <p:nvPr/>
        </p:nvCxnSpPr>
        <p:spPr>
          <a:xfrm>
            <a:off x="5601950" y="4006000"/>
            <a:ext cx="997500" cy="6900"/>
          </a:xfrm>
          <a:prstGeom prst="straightConnector1">
            <a:avLst/>
          </a:prstGeom>
          <a:noFill/>
          <a:ln cap="flat" cmpd="sng" w="114300">
            <a:solidFill>
              <a:schemeClr val="dk2"/>
            </a:solidFill>
            <a:prstDash val="solid"/>
            <a:round/>
            <a:headEnd len="med" w="med" type="none"/>
            <a:tailEnd len="med" w="med" type="stealth"/>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49"/>
          <p:cNvSpPr txBox="1"/>
          <p:nvPr>
            <p:ph idx="1" type="body"/>
          </p:nvPr>
        </p:nvSpPr>
        <p:spPr>
          <a:xfrm>
            <a:off x="713225" y="956750"/>
            <a:ext cx="7717500" cy="2461800"/>
          </a:xfrm>
          <a:prstGeom prst="rect">
            <a:avLst/>
          </a:prstGeom>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chemeClr val="accent1"/>
              </a:buClr>
              <a:buSzPts val="1600"/>
              <a:buChar char="●"/>
            </a:pPr>
            <a:r>
              <a:rPr b="1" lang="en" sz="1600"/>
              <a:t>Summary: </a:t>
            </a:r>
            <a:endParaRPr b="1" sz="1600"/>
          </a:p>
          <a:p>
            <a:pPr indent="-330200" lvl="1" marL="914400" rtl="0" algn="l">
              <a:lnSpc>
                <a:spcPct val="115000"/>
              </a:lnSpc>
              <a:spcBef>
                <a:spcPts val="0"/>
              </a:spcBef>
              <a:spcAft>
                <a:spcPts val="0"/>
              </a:spcAft>
              <a:buClr>
                <a:schemeClr val="dk1"/>
              </a:buClr>
              <a:buSzPts val="1600"/>
              <a:buChar char="○"/>
            </a:pPr>
            <a:r>
              <a:rPr lang="en" sz="1600">
                <a:solidFill>
                  <a:schemeClr val="dk1"/>
                </a:solidFill>
              </a:rPr>
              <a:t>Quick demo of Figma</a:t>
            </a:r>
            <a:endParaRPr sz="1600">
              <a:solidFill>
                <a:schemeClr val="dk1"/>
              </a:solidFill>
            </a:endParaRPr>
          </a:p>
          <a:p>
            <a:pPr indent="-330200" lvl="1" marL="914400" rtl="0" algn="l">
              <a:lnSpc>
                <a:spcPct val="115000"/>
              </a:lnSpc>
              <a:spcBef>
                <a:spcPts val="0"/>
              </a:spcBef>
              <a:spcAft>
                <a:spcPts val="0"/>
              </a:spcAft>
              <a:buClr>
                <a:schemeClr val="dk1"/>
              </a:buClr>
              <a:buSzPts val="1600"/>
              <a:buChar char="○"/>
            </a:pPr>
            <a:r>
              <a:rPr lang="en" sz="1600">
                <a:solidFill>
                  <a:schemeClr val="dk1"/>
                </a:solidFill>
              </a:rPr>
              <a:t>Put forth 3 different scenarios for the 3 tasks (1 at a time)</a:t>
            </a:r>
            <a:endParaRPr sz="1600">
              <a:solidFill>
                <a:schemeClr val="dk1"/>
              </a:solidFill>
            </a:endParaRPr>
          </a:p>
          <a:p>
            <a:pPr indent="-330200" lvl="1" marL="914400" rtl="0" algn="l">
              <a:lnSpc>
                <a:spcPct val="115000"/>
              </a:lnSpc>
              <a:spcBef>
                <a:spcPts val="0"/>
              </a:spcBef>
              <a:spcAft>
                <a:spcPts val="0"/>
              </a:spcAft>
              <a:buClr>
                <a:schemeClr val="dk1"/>
              </a:buClr>
              <a:buSzPts val="1600"/>
              <a:buChar char="○"/>
            </a:pPr>
            <a:r>
              <a:rPr lang="en" sz="1600">
                <a:solidFill>
                  <a:schemeClr val="dk1"/>
                </a:solidFill>
              </a:rPr>
              <a:t>Asked participants to navigate through the app to accomplish those various tasks</a:t>
            </a:r>
            <a:endParaRPr sz="1600">
              <a:solidFill>
                <a:schemeClr val="dk1"/>
              </a:solidFill>
            </a:endParaRPr>
          </a:p>
          <a:p>
            <a:pPr indent="0" lvl="0" marL="0" rtl="0" algn="l">
              <a:lnSpc>
                <a:spcPct val="115000"/>
              </a:lnSpc>
              <a:spcBef>
                <a:spcPts val="480"/>
              </a:spcBef>
              <a:spcAft>
                <a:spcPts val="0"/>
              </a:spcAft>
              <a:buNone/>
            </a:pPr>
            <a:r>
              <a:t/>
            </a:r>
            <a:endParaRPr sz="1600">
              <a:solidFill>
                <a:schemeClr val="dk1"/>
              </a:solidFill>
            </a:endParaRPr>
          </a:p>
          <a:p>
            <a:pPr indent="-330200" lvl="0" marL="457200" rtl="0" algn="l">
              <a:lnSpc>
                <a:spcPct val="115000"/>
              </a:lnSpc>
              <a:spcBef>
                <a:spcPts val="0"/>
              </a:spcBef>
              <a:spcAft>
                <a:spcPts val="0"/>
              </a:spcAft>
              <a:buClr>
                <a:schemeClr val="accent1"/>
              </a:buClr>
              <a:buSzPts val="1600"/>
              <a:buChar char="●"/>
            </a:pPr>
            <a:r>
              <a:rPr b="1" lang="en" sz="1600"/>
              <a:t>Observations: </a:t>
            </a:r>
            <a:r>
              <a:rPr lang="en" sz="1600">
                <a:solidFill>
                  <a:schemeClr val="dk1"/>
                </a:solidFill>
              </a:rPr>
              <a:t>Body language, mouse movement, clicking, verbal descriptions</a:t>
            </a:r>
            <a:endParaRPr b="1" sz="1600"/>
          </a:p>
        </p:txBody>
      </p:sp>
      <p:sp>
        <p:nvSpPr>
          <p:cNvPr id="353" name="Google Shape;353;p49"/>
          <p:cNvSpPr txBox="1"/>
          <p:nvPr>
            <p:ph type="title"/>
          </p:nvPr>
        </p:nvSpPr>
        <p:spPr>
          <a:xfrm>
            <a:off x="713225" y="384048"/>
            <a:ext cx="7717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Methods</a:t>
            </a:r>
            <a:endParaRPr/>
          </a:p>
        </p:txBody>
      </p:sp>
      <p:pic>
        <p:nvPicPr>
          <p:cNvPr id="354" name="Google Shape;354;p49"/>
          <p:cNvPicPr preferRelativeResize="0"/>
          <p:nvPr/>
        </p:nvPicPr>
        <p:blipFill>
          <a:blip r:embed="rId3">
            <a:alphaModFix/>
          </a:blip>
          <a:stretch>
            <a:fillRect/>
          </a:stretch>
        </p:blipFill>
        <p:spPr>
          <a:xfrm>
            <a:off x="523575" y="3455275"/>
            <a:ext cx="2391500" cy="1494700"/>
          </a:xfrm>
          <a:prstGeom prst="rect">
            <a:avLst/>
          </a:prstGeom>
          <a:noFill/>
          <a:ln>
            <a:noFill/>
          </a:ln>
        </p:spPr>
      </p:pic>
      <p:pic>
        <p:nvPicPr>
          <p:cNvPr id="355" name="Google Shape;355;p49"/>
          <p:cNvPicPr preferRelativeResize="0"/>
          <p:nvPr/>
        </p:nvPicPr>
        <p:blipFill>
          <a:blip r:embed="rId4">
            <a:alphaModFix/>
          </a:blip>
          <a:stretch>
            <a:fillRect/>
          </a:stretch>
        </p:blipFill>
        <p:spPr>
          <a:xfrm>
            <a:off x="4000338" y="3316725"/>
            <a:ext cx="1143275" cy="1633250"/>
          </a:xfrm>
          <a:prstGeom prst="rect">
            <a:avLst/>
          </a:prstGeom>
          <a:noFill/>
          <a:ln>
            <a:noFill/>
          </a:ln>
        </p:spPr>
      </p:pic>
      <p:pic>
        <p:nvPicPr>
          <p:cNvPr id="356" name="Google Shape;356;p49"/>
          <p:cNvPicPr preferRelativeResize="0"/>
          <p:nvPr/>
        </p:nvPicPr>
        <p:blipFill>
          <a:blip r:embed="rId5">
            <a:alphaModFix/>
          </a:blip>
          <a:stretch>
            <a:fillRect/>
          </a:stretch>
        </p:blipFill>
        <p:spPr>
          <a:xfrm>
            <a:off x="6797475" y="3316725"/>
            <a:ext cx="1633249" cy="1633249"/>
          </a:xfrm>
          <a:prstGeom prst="rect">
            <a:avLst/>
          </a:prstGeom>
          <a:noFill/>
          <a:ln>
            <a:noFill/>
          </a:ln>
        </p:spPr>
      </p:pic>
      <p:sp>
        <p:nvSpPr>
          <p:cNvPr id="357" name="Google Shape;357;p49"/>
          <p:cNvSpPr/>
          <p:nvPr/>
        </p:nvSpPr>
        <p:spPr>
          <a:xfrm>
            <a:off x="2785525" y="3899725"/>
            <a:ext cx="686700" cy="647700"/>
          </a:xfrm>
          <a:prstGeom prst="mathPlus">
            <a:avLst>
              <a:gd fmla="val 23520" name="adj1"/>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49"/>
          <p:cNvSpPr/>
          <p:nvPr/>
        </p:nvSpPr>
        <p:spPr>
          <a:xfrm>
            <a:off x="5627200" y="3899725"/>
            <a:ext cx="686700" cy="647700"/>
          </a:xfrm>
          <a:prstGeom prst="mathPlus">
            <a:avLst>
              <a:gd fmla="val 23520" name="adj1"/>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50"/>
          <p:cNvSpPr txBox="1"/>
          <p:nvPr>
            <p:ph type="title"/>
          </p:nvPr>
        </p:nvSpPr>
        <p:spPr>
          <a:xfrm>
            <a:off x="713225" y="384048"/>
            <a:ext cx="7717500" cy="5727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a:t>User One: Kevin</a:t>
            </a:r>
            <a:endParaRPr/>
          </a:p>
        </p:txBody>
      </p:sp>
      <p:sp>
        <p:nvSpPr>
          <p:cNvPr id="364" name="Google Shape;364;p50"/>
          <p:cNvSpPr txBox="1"/>
          <p:nvPr>
            <p:ph idx="4294967295" type="body"/>
          </p:nvPr>
        </p:nvSpPr>
        <p:spPr>
          <a:xfrm>
            <a:off x="713225" y="1975225"/>
            <a:ext cx="3939900" cy="12792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600"/>
              </a:spcBef>
              <a:spcAft>
                <a:spcPts val="0"/>
              </a:spcAft>
              <a:buClr>
                <a:schemeClr val="dk1"/>
              </a:buClr>
              <a:buSzPts val="1400"/>
              <a:buChar char="●"/>
            </a:pPr>
            <a:r>
              <a:rPr lang="en" sz="1400">
                <a:solidFill>
                  <a:schemeClr val="dk1"/>
                </a:solidFill>
              </a:rPr>
              <a:t>Mobile interface is more accessible</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Enjoyed exploring filters</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General dish overview was helpful</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Liked the interface that guided user through steps of a recipe </a:t>
            </a:r>
            <a:endParaRPr sz="1400">
              <a:solidFill>
                <a:schemeClr val="dk1"/>
              </a:solidFill>
            </a:endParaRPr>
          </a:p>
        </p:txBody>
      </p:sp>
      <p:sp>
        <p:nvSpPr>
          <p:cNvPr id="365" name="Google Shape;365;p50"/>
          <p:cNvSpPr txBox="1"/>
          <p:nvPr>
            <p:ph idx="1" type="subTitle"/>
          </p:nvPr>
        </p:nvSpPr>
        <p:spPr>
          <a:xfrm>
            <a:off x="713225" y="1529350"/>
            <a:ext cx="2987100" cy="4704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1600"/>
              </a:spcAft>
              <a:buNone/>
            </a:pPr>
            <a:r>
              <a:rPr lang="en">
                <a:solidFill>
                  <a:schemeClr val="dk2"/>
                </a:solidFill>
              </a:rPr>
              <a:t>Positive</a:t>
            </a:r>
            <a:r>
              <a:rPr lang="en">
                <a:solidFill>
                  <a:schemeClr val="dk2"/>
                </a:solidFill>
              </a:rPr>
              <a:t>: </a:t>
            </a:r>
            <a:endParaRPr>
              <a:solidFill>
                <a:schemeClr val="dk2"/>
              </a:solidFill>
            </a:endParaRPr>
          </a:p>
        </p:txBody>
      </p:sp>
      <p:sp>
        <p:nvSpPr>
          <p:cNvPr id="366" name="Google Shape;366;p50"/>
          <p:cNvSpPr txBox="1"/>
          <p:nvPr>
            <p:ph idx="4294967295" type="body"/>
          </p:nvPr>
        </p:nvSpPr>
        <p:spPr>
          <a:xfrm>
            <a:off x="4830200" y="1975225"/>
            <a:ext cx="3939900" cy="18255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600"/>
              </a:spcBef>
              <a:spcAft>
                <a:spcPts val="0"/>
              </a:spcAft>
              <a:buClr>
                <a:schemeClr val="dk1"/>
              </a:buClr>
              <a:buSzPts val="1400"/>
              <a:buChar char="●"/>
            </a:pPr>
            <a:r>
              <a:rPr lang="en" sz="1400">
                <a:solidFill>
                  <a:schemeClr val="dk1"/>
                </a:solidFill>
              </a:rPr>
              <a:t>Instinctually go to hamburger menu when we didn’t want that</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“Post” implied outsourcing to a different platform </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Terminology used was confusing </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Did not finish completing Task 3</a:t>
            </a:r>
            <a:r>
              <a:rPr lang="en" sz="1600">
                <a:solidFill>
                  <a:srgbClr val="272A36"/>
                </a:solidFill>
                <a:latin typeface="Barlow Light"/>
                <a:ea typeface="Barlow Light"/>
                <a:cs typeface="Barlow Light"/>
                <a:sym typeface="Barlow Light"/>
              </a:rPr>
              <a:t> </a:t>
            </a:r>
            <a:endParaRPr sz="1400">
              <a:solidFill>
                <a:schemeClr val="dk1"/>
              </a:solidFill>
            </a:endParaRPr>
          </a:p>
        </p:txBody>
      </p:sp>
      <p:sp>
        <p:nvSpPr>
          <p:cNvPr id="367" name="Google Shape;367;p50"/>
          <p:cNvSpPr txBox="1"/>
          <p:nvPr>
            <p:ph idx="1" type="subTitle"/>
          </p:nvPr>
        </p:nvSpPr>
        <p:spPr>
          <a:xfrm>
            <a:off x="4830200" y="1529350"/>
            <a:ext cx="2987100" cy="4704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1600"/>
              </a:spcAft>
              <a:buNone/>
            </a:pPr>
            <a:r>
              <a:rPr lang="en">
                <a:solidFill>
                  <a:schemeClr val="dk2"/>
                </a:solidFill>
              </a:rPr>
              <a:t>Negative</a:t>
            </a:r>
            <a:r>
              <a:rPr lang="en">
                <a:solidFill>
                  <a:schemeClr val="dk2"/>
                </a:solidFill>
              </a:rPr>
              <a:t>: </a:t>
            </a:r>
            <a:endParaRPr>
              <a:solidFill>
                <a:schemeClr val="dk2"/>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51"/>
          <p:cNvSpPr txBox="1"/>
          <p:nvPr>
            <p:ph type="title"/>
          </p:nvPr>
        </p:nvSpPr>
        <p:spPr>
          <a:xfrm>
            <a:off x="713225" y="384048"/>
            <a:ext cx="7717500" cy="5727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a:t>User One: Kevin</a:t>
            </a:r>
            <a:endParaRPr/>
          </a:p>
        </p:txBody>
      </p:sp>
      <p:sp>
        <p:nvSpPr>
          <p:cNvPr id="373" name="Google Shape;373;p51"/>
          <p:cNvSpPr txBox="1"/>
          <p:nvPr>
            <p:ph idx="4294967295" type="body"/>
          </p:nvPr>
        </p:nvSpPr>
        <p:spPr>
          <a:xfrm>
            <a:off x="713225" y="1975225"/>
            <a:ext cx="7717500" cy="12792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600"/>
              </a:spcBef>
              <a:spcAft>
                <a:spcPts val="0"/>
              </a:spcAft>
              <a:buClr>
                <a:schemeClr val="dk1"/>
              </a:buClr>
              <a:buSzPts val="1400"/>
              <a:buChar char="●"/>
            </a:pPr>
            <a:r>
              <a:rPr lang="en" sz="1400">
                <a:solidFill>
                  <a:schemeClr val="dk1"/>
                </a:solidFill>
              </a:rPr>
              <a:t>Choose between a hamburger menu or bottom navigation bar</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Achieve tasks without having to go through other tasks </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With pictures (more medium fi), there would have been less confusion </a:t>
            </a:r>
            <a:endParaRPr sz="1400">
              <a:solidFill>
                <a:schemeClr val="dk1"/>
              </a:solidFill>
            </a:endParaRPr>
          </a:p>
        </p:txBody>
      </p:sp>
      <p:sp>
        <p:nvSpPr>
          <p:cNvPr id="374" name="Google Shape;374;p51"/>
          <p:cNvSpPr txBox="1"/>
          <p:nvPr>
            <p:ph idx="1" type="subTitle"/>
          </p:nvPr>
        </p:nvSpPr>
        <p:spPr>
          <a:xfrm>
            <a:off x="713225" y="1529350"/>
            <a:ext cx="2987100" cy="4704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1600"/>
              </a:spcAft>
              <a:buNone/>
            </a:pPr>
            <a:r>
              <a:rPr lang="en">
                <a:solidFill>
                  <a:schemeClr val="dk2"/>
                </a:solidFill>
              </a:rPr>
              <a:t>Insights</a:t>
            </a:r>
            <a:r>
              <a:rPr lang="en">
                <a:solidFill>
                  <a:schemeClr val="dk2"/>
                </a:solidFill>
              </a:rPr>
              <a:t>: </a:t>
            </a:r>
            <a:endParaRPr>
              <a:solidFill>
                <a:schemeClr val="dk2"/>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52"/>
          <p:cNvSpPr txBox="1"/>
          <p:nvPr>
            <p:ph type="title"/>
          </p:nvPr>
        </p:nvSpPr>
        <p:spPr>
          <a:xfrm>
            <a:off x="713225" y="384048"/>
            <a:ext cx="7717500" cy="5727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a:t>User Two: Kimberly</a:t>
            </a:r>
            <a:endParaRPr/>
          </a:p>
        </p:txBody>
      </p:sp>
      <p:sp>
        <p:nvSpPr>
          <p:cNvPr id="380" name="Google Shape;380;p52"/>
          <p:cNvSpPr txBox="1"/>
          <p:nvPr>
            <p:ph idx="4294967295" type="body"/>
          </p:nvPr>
        </p:nvSpPr>
        <p:spPr>
          <a:xfrm>
            <a:off x="713225" y="1975225"/>
            <a:ext cx="3939900" cy="12792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600"/>
              </a:spcBef>
              <a:spcAft>
                <a:spcPts val="0"/>
              </a:spcAft>
              <a:buClr>
                <a:schemeClr val="dk1"/>
              </a:buClr>
              <a:buSzPts val="1400"/>
              <a:buChar char="●"/>
            </a:pPr>
            <a:r>
              <a:rPr lang="en" sz="1400">
                <a:solidFill>
                  <a:schemeClr val="dk1"/>
                </a:solidFill>
              </a:rPr>
              <a:t>After some navigation with the app, she accomplished task 3 pretty fast</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Trending page is good for looking for inspirations</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Similar posting mechanism to Instagram</a:t>
            </a:r>
            <a:endParaRPr sz="1400">
              <a:solidFill>
                <a:schemeClr val="dk1"/>
              </a:solidFill>
            </a:endParaRPr>
          </a:p>
        </p:txBody>
      </p:sp>
      <p:sp>
        <p:nvSpPr>
          <p:cNvPr id="381" name="Google Shape;381;p52"/>
          <p:cNvSpPr txBox="1"/>
          <p:nvPr>
            <p:ph idx="1" type="subTitle"/>
          </p:nvPr>
        </p:nvSpPr>
        <p:spPr>
          <a:xfrm>
            <a:off x="713225" y="1529350"/>
            <a:ext cx="2987100" cy="4704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1600"/>
              </a:spcAft>
              <a:buNone/>
            </a:pPr>
            <a:r>
              <a:rPr lang="en">
                <a:solidFill>
                  <a:schemeClr val="dk2"/>
                </a:solidFill>
              </a:rPr>
              <a:t>Positive: </a:t>
            </a:r>
            <a:endParaRPr>
              <a:solidFill>
                <a:schemeClr val="dk2"/>
              </a:solidFill>
            </a:endParaRPr>
          </a:p>
        </p:txBody>
      </p:sp>
      <p:sp>
        <p:nvSpPr>
          <p:cNvPr id="382" name="Google Shape;382;p52"/>
          <p:cNvSpPr txBox="1"/>
          <p:nvPr>
            <p:ph idx="4294967295" type="body"/>
          </p:nvPr>
        </p:nvSpPr>
        <p:spPr>
          <a:xfrm>
            <a:off x="4830200" y="1975225"/>
            <a:ext cx="3939900" cy="12792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600"/>
              </a:spcBef>
              <a:spcAft>
                <a:spcPts val="0"/>
              </a:spcAft>
              <a:buClr>
                <a:schemeClr val="dk1"/>
              </a:buClr>
              <a:buSzPts val="1400"/>
              <a:buChar char="●"/>
            </a:pPr>
            <a:r>
              <a:rPr lang="en" sz="1400">
                <a:solidFill>
                  <a:schemeClr val="dk1"/>
                </a:solidFill>
              </a:rPr>
              <a:t>Talked through her approach to but didn’t actually go to the page we wanted her too</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Tried to click on the profile button</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Unsure what the make button does</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Sending dishes/sharing takes a lot of clicks to accomplish</a:t>
            </a:r>
            <a:endParaRPr sz="1400">
              <a:solidFill>
                <a:schemeClr val="dk1"/>
              </a:solidFill>
            </a:endParaRPr>
          </a:p>
        </p:txBody>
      </p:sp>
      <p:sp>
        <p:nvSpPr>
          <p:cNvPr id="383" name="Google Shape;383;p52"/>
          <p:cNvSpPr txBox="1"/>
          <p:nvPr>
            <p:ph idx="1" type="subTitle"/>
          </p:nvPr>
        </p:nvSpPr>
        <p:spPr>
          <a:xfrm>
            <a:off x="4830200" y="1529350"/>
            <a:ext cx="2987100" cy="4704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1600"/>
              </a:spcAft>
              <a:buNone/>
            </a:pPr>
            <a:r>
              <a:rPr lang="en">
                <a:solidFill>
                  <a:schemeClr val="dk2"/>
                </a:solidFill>
              </a:rPr>
              <a:t>Negative: </a:t>
            </a:r>
            <a:endParaRPr>
              <a:solidFill>
                <a:schemeClr val="dk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53"/>
          <p:cNvSpPr txBox="1"/>
          <p:nvPr>
            <p:ph type="title"/>
          </p:nvPr>
        </p:nvSpPr>
        <p:spPr>
          <a:xfrm>
            <a:off x="713225" y="384048"/>
            <a:ext cx="7717500" cy="5727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a:t>User Two: Kimberly</a:t>
            </a:r>
            <a:endParaRPr/>
          </a:p>
        </p:txBody>
      </p:sp>
      <p:sp>
        <p:nvSpPr>
          <p:cNvPr id="389" name="Google Shape;389;p53"/>
          <p:cNvSpPr txBox="1"/>
          <p:nvPr>
            <p:ph idx="4294967295" type="body"/>
          </p:nvPr>
        </p:nvSpPr>
        <p:spPr>
          <a:xfrm>
            <a:off x="713225" y="1975225"/>
            <a:ext cx="7717500" cy="1279200"/>
          </a:xfrm>
          <a:prstGeom prst="rect">
            <a:avLst/>
          </a:prstGeom>
        </p:spPr>
        <p:txBody>
          <a:bodyPr anchorCtr="0" anchor="t" bIns="91425" lIns="91425" spcFirstLastPara="1" rIns="91425" wrap="square" tIns="91425">
            <a:noAutofit/>
          </a:bodyPr>
          <a:lstStyle/>
          <a:p>
            <a:pPr indent="-317500" lvl="0" marL="457200" marR="0" rtl="0" algn="l">
              <a:lnSpc>
                <a:spcPct val="115000"/>
              </a:lnSpc>
              <a:spcBef>
                <a:spcPts val="600"/>
              </a:spcBef>
              <a:spcAft>
                <a:spcPts val="0"/>
              </a:spcAft>
              <a:buClr>
                <a:schemeClr val="dk1"/>
              </a:buClr>
              <a:buSzPts val="1400"/>
              <a:buChar char="●"/>
            </a:pPr>
            <a:r>
              <a:rPr lang="en" sz="1400">
                <a:solidFill>
                  <a:schemeClr val="dk1"/>
                </a:solidFill>
              </a:rPr>
              <a:t>Too many clicks</a:t>
            </a:r>
            <a:r>
              <a:rPr lang="en" sz="1400">
                <a:solidFill>
                  <a:schemeClr val="dk1"/>
                </a:solidFill>
              </a:rPr>
              <a:t> to accomplish some of the tasks</a:t>
            </a:r>
            <a:endParaRPr sz="1400">
              <a:solidFill>
                <a:schemeClr val="dk1"/>
              </a:solidFill>
            </a:endParaRPr>
          </a:p>
          <a:p>
            <a:pPr indent="-317500" lvl="0" marL="457200" marR="0" rtl="0" algn="l">
              <a:lnSpc>
                <a:spcPct val="115000"/>
              </a:lnSpc>
              <a:spcBef>
                <a:spcPts val="0"/>
              </a:spcBef>
              <a:spcAft>
                <a:spcPts val="0"/>
              </a:spcAft>
              <a:buClr>
                <a:schemeClr val="dk1"/>
              </a:buClr>
              <a:buSzPts val="1400"/>
              <a:buChar char="●"/>
            </a:pPr>
            <a:r>
              <a:rPr lang="en" sz="1400">
                <a:solidFill>
                  <a:schemeClr val="dk1"/>
                </a:solidFill>
              </a:rPr>
              <a:t>Simplify navigation bar + profile button</a:t>
            </a:r>
            <a:endParaRPr sz="1400">
              <a:solidFill>
                <a:schemeClr val="dk1"/>
              </a:solidFill>
            </a:endParaRPr>
          </a:p>
          <a:p>
            <a:pPr indent="-317500" lvl="0" marL="457200" marR="0" rtl="0" algn="l">
              <a:lnSpc>
                <a:spcPct val="115000"/>
              </a:lnSpc>
              <a:spcBef>
                <a:spcPts val="0"/>
              </a:spcBef>
              <a:spcAft>
                <a:spcPts val="0"/>
              </a:spcAft>
              <a:buClr>
                <a:schemeClr val="dk1"/>
              </a:buClr>
              <a:buSzPts val="1400"/>
              <a:buChar char="●"/>
            </a:pPr>
            <a:r>
              <a:rPr lang="en" sz="1400">
                <a:solidFill>
                  <a:schemeClr val="dk1"/>
                </a:solidFill>
              </a:rPr>
              <a:t>Goal of a user profile in this type of app</a:t>
            </a:r>
            <a:endParaRPr sz="1400">
              <a:solidFill>
                <a:schemeClr val="dk1"/>
              </a:solidFill>
            </a:endParaRPr>
          </a:p>
        </p:txBody>
      </p:sp>
      <p:sp>
        <p:nvSpPr>
          <p:cNvPr id="390" name="Google Shape;390;p53"/>
          <p:cNvSpPr txBox="1"/>
          <p:nvPr>
            <p:ph idx="1" type="subTitle"/>
          </p:nvPr>
        </p:nvSpPr>
        <p:spPr>
          <a:xfrm>
            <a:off x="713225" y="1529350"/>
            <a:ext cx="2987100" cy="4704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1600"/>
              </a:spcAft>
              <a:buNone/>
            </a:pPr>
            <a:r>
              <a:rPr lang="en">
                <a:solidFill>
                  <a:schemeClr val="dk2"/>
                </a:solidFill>
              </a:rPr>
              <a:t>Insights: </a:t>
            </a:r>
            <a:endParaRPr>
              <a:solidFill>
                <a:schemeClr val="dk2"/>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54"/>
          <p:cNvSpPr txBox="1"/>
          <p:nvPr>
            <p:ph type="title"/>
          </p:nvPr>
        </p:nvSpPr>
        <p:spPr>
          <a:xfrm>
            <a:off x="713225" y="384048"/>
            <a:ext cx="7717500" cy="5727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a:t>User Three: Ivi</a:t>
            </a:r>
            <a:endParaRPr/>
          </a:p>
        </p:txBody>
      </p:sp>
      <p:sp>
        <p:nvSpPr>
          <p:cNvPr id="396" name="Google Shape;396;p54"/>
          <p:cNvSpPr txBox="1"/>
          <p:nvPr>
            <p:ph idx="4294967295" type="body"/>
          </p:nvPr>
        </p:nvSpPr>
        <p:spPr>
          <a:xfrm>
            <a:off x="713225" y="1975225"/>
            <a:ext cx="3939900" cy="12792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600"/>
              </a:spcBef>
              <a:spcAft>
                <a:spcPts val="0"/>
              </a:spcAft>
              <a:buClr>
                <a:schemeClr val="dk1"/>
              </a:buClr>
              <a:buSzPts val="1400"/>
              <a:buChar char="●"/>
            </a:pPr>
            <a:r>
              <a:rPr lang="en" sz="1400">
                <a:solidFill>
                  <a:schemeClr val="dk1"/>
                </a:solidFill>
              </a:rPr>
              <a:t>Task with sharing was clear and simple compared to other apps</a:t>
            </a:r>
            <a:endParaRPr sz="1400">
              <a:solidFill>
                <a:schemeClr val="dk1"/>
              </a:solidFill>
            </a:endParaRPr>
          </a:p>
          <a:p>
            <a:pPr indent="-317500" lvl="1" marL="914400" rtl="0" algn="l">
              <a:lnSpc>
                <a:spcPct val="115000"/>
              </a:lnSpc>
              <a:spcBef>
                <a:spcPts val="0"/>
              </a:spcBef>
              <a:spcAft>
                <a:spcPts val="0"/>
              </a:spcAft>
              <a:buClr>
                <a:schemeClr val="dk1"/>
              </a:buClr>
              <a:buSzPts val="1400"/>
              <a:buChar char="○"/>
            </a:pPr>
            <a:r>
              <a:rPr lang="en">
                <a:solidFill>
                  <a:schemeClr val="dk1"/>
                </a:solidFill>
              </a:rPr>
              <a:t>Nice font size/ placement</a:t>
            </a:r>
            <a:endParaRPr>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Being able to explore filters </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Enjoyed home screen layout with large pictures with comfortable spacing </a:t>
            </a:r>
            <a:endParaRPr sz="1400">
              <a:solidFill>
                <a:schemeClr val="dk1"/>
              </a:solidFill>
            </a:endParaRPr>
          </a:p>
        </p:txBody>
      </p:sp>
      <p:sp>
        <p:nvSpPr>
          <p:cNvPr id="397" name="Google Shape;397;p54"/>
          <p:cNvSpPr txBox="1"/>
          <p:nvPr>
            <p:ph idx="1" type="subTitle"/>
          </p:nvPr>
        </p:nvSpPr>
        <p:spPr>
          <a:xfrm>
            <a:off x="713225" y="1529350"/>
            <a:ext cx="2987100" cy="4704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1600"/>
              </a:spcAft>
              <a:buNone/>
            </a:pPr>
            <a:r>
              <a:rPr lang="en">
                <a:solidFill>
                  <a:schemeClr val="dk2"/>
                </a:solidFill>
              </a:rPr>
              <a:t>Positive: </a:t>
            </a:r>
            <a:endParaRPr>
              <a:solidFill>
                <a:schemeClr val="dk2"/>
              </a:solidFill>
            </a:endParaRPr>
          </a:p>
        </p:txBody>
      </p:sp>
      <p:sp>
        <p:nvSpPr>
          <p:cNvPr id="398" name="Google Shape;398;p54"/>
          <p:cNvSpPr txBox="1"/>
          <p:nvPr>
            <p:ph idx="4294967295" type="body"/>
          </p:nvPr>
        </p:nvSpPr>
        <p:spPr>
          <a:xfrm>
            <a:off x="4830200" y="1975225"/>
            <a:ext cx="3939900" cy="12792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600"/>
              </a:spcBef>
              <a:spcAft>
                <a:spcPts val="0"/>
              </a:spcAft>
              <a:buClr>
                <a:schemeClr val="dk1"/>
              </a:buClr>
              <a:buSzPts val="1400"/>
              <a:buChar char="●"/>
            </a:pPr>
            <a:r>
              <a:rPr lang="en" sz="1400">
                <a:solidFill>
                  <a:schemeClr val="dk1"/>
                </a:solidFill>
              </a:rPr>
              <a:t>Wanted more streamlined filters</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Did not end up navigating to the correct task 1 page</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Associated photos/ posting with FB and IG</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Always clicked nav bar when asked to complete a new task</a:t>
            </a:r>
            <a:endParaRPr sz="1400">
              <a:solidFill>
                <a:schemeClr val="dk1"/>
              </a:solidFill>
            </a:endParaRPr>
          </a:p>
        </p:txBody>
      </p:sp>
      <p:sp>
        <p:nvSpPr>
          <p:cNvPr id="399" name="Google Shape;399;p54"/>
          <p:cNvSpPr txBox="1"/>
          <p:nvPr>
            <p:ph idx="1" type="subTitle"/>
          </p:nvPr>
        </p:nvSpPr>
        <p:spPr>
          <a:xfrm>
            <a:off x="4830200" y="1529350"/>
            <a:ext cx="2987100" cy="4704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1600"/>
              </a:spcAft>
              <a:buNone/>
            </a:pPr>
            <a:r>
              <a:rPr lang="en">
                <a:solidFill>
                  <a:schemeClr val="dk2"/>
                </a:solidFill>
              </a:rPr>
              <a:t>Negative: </a:t>
            </a:r>
            <a:endParaRPr>
              <a:solidFill>
                <a:schemeClr val="dk2"/>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55"/>
          <p:cNvSpPr txBox="1"/>
          <p:nvPr>
            <p:ph type="title"/>
          </p:nvPr>
        </p:nvSpPr>
        <p:spPr>
          <a:xfrm>
            <a:off x="713225" y="384048"/>
            <a:ext cx="7717500" cy="5727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a:t>User Three: Ivi</a:t>
            </a:r>
            <a:endParaRPr/>
          </a:p>
        </p:txBody>
      </p:sp>
      <p:sp>
        <p:nvSpPr>
          <p:cNvPr id="405" name="Google Shape;405;p55"/>
          <p:cNvSpPr txBox="1"/>
          <p:nvPr>
            <p:ph idx="4294967295" type="body"/>
          </p:nvPr>
        </p:nvSpPr>
        <p:spPr>
          <a:xfrm>
            <a:off x="713225" y="1975225"/>
            <a:ext cx="7717500" cy="12792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600"/>
              </a:spcBef>
              <a:spcAft>
                <a:spcPts val="0"/>
              </a:spcAft>
              <a:buClr>
                <a:schemeClr val="dk1"/>
              </a:buClr>
              <a:buSzPts val="1400"/>
              <a:buChar char="●"/>
            </a:pPr>
            <a:r>
              <a:rPr lang="en" sz="1400">
                <a:solidFill>
                  <a:schemeClr val="dk1"/>
                </a:solidFill>
              </a:rPr>
              <a:t>User-uploaded photos for the recipes would make cooking less daunting</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A specific filter on cooking ability </a:t>
            </a:r>
            <a:endParaRPr sz="1400">
              <a:solidFill>
                <a:schemeClr val="dk1"/>
              </a:solidFill>
            </a:endParaRPr>
          </a:p>
          <a:p>
            <a:pPr indent="-317500" lvl="0" marL="457200" rtl="0" algn="l">
              <a:lnSpc>
                <a:spcPct val="115000"/>
              </a:lnSpc>
              <a:spcBef>
                <a:spcPts val="0"/>
              </a:spcBef>
              <a:spcAft>
                <a:spcPts val="0"/>
              </a:spcAft>
              <a:buClr>
                <a:schemeClr val="dk1"/>
              </a:buClr>
              <a:buSzPts val="1400"/>
              <a:buChar char="●"/>
            </a:pPr>
            <a:r>
              <a:rPr lang="en" sz="1400">
                <a:solidFill>
                  <a:schemeClr val="dk1"/>
                </a:solidFill>
              </a:rPr>
              <a:t>Clarifying navigation bar</a:t>
            </a:r>
            <a:endParaRPr sz="1400">
              <a:solidFill>
                <a:schemeClr val="dk1"/>
              </a:solidFill>
            </a:endParaRPr>
          </a:p>
        </p:txBody>
      </p:sp>
      <p:sp>
        <p:nvSpPr>
          <p:cNvPr id="406" name="Google Shape;406;p55"/>
          <p:cNvSpPr txBox="1"/>
          <p:nvPr>
            <p:ph idx="1" type="subTitle"/>
          </p:nvPr>
        </p:nvSpPr>
        <p:spPr>
          <a:xfrm>
            <a:off x="713225" y="1529350"/>
            <a:ext cx="2987100" cy="4704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1600"/>
              </a:spcAft>
              <a:buNone/>
            </a:pPr>
            <a:r>
              <a:rPr lang="en">
                <a:solidFill>
                  <a:schemeClr val="dk2"/>
                </a:solidFill>
              </a:rPr>
              <a:t>Insights: </a:t>
            </a:r>
            <a:endParaRPr>
              <a:solidFill>
                <a:schemeClr val="dk2"/>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56"/>
          <p:cNvSpPr txBox="1"/>
          <p:nvPr>
            <p:ph type="title"/>
          </p:nvPr>
        </p:nvSpPr>
        <p:spPr>
          <a:xfrm>
            <a:off x="734075" y="1566450"/>
            <a:ext cx="5533200" cy="280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500"/>
              <a:t>UI Changes</a:t>
            </a:r>
            <a:endParaRPr sz="45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0"/>
          <p:cNvSpPr txBox="1"/>
          <p:nvPr>
            <p:ph type="title"/>
          </p:nvPr>
        </p:nvSpPr>
        <p:spPr>
          <a:xfrm>
            <a:off x="717800" y="383175"/>
            <a:ext cx="7708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Overview</a:t>
            </a:r>
            <a:endParaRPr/>
          </a:p>
        </p:txBody>
      </p:sp>
      <p:sp>
        <p:nvSpPr>
          <p:cNvPr id="206" name="Google Shape;206;p30"/>
          <p:cNvSpPr txBox="1"/>
          <p:nvPr>
            <p:ph idx="4294967295" type="body"/>
          </p:nvPr>
        </p:nvSpPr>
        <p:spPr>
          <a:xfrm>
            <a:off x="713250" y="1507331"/>
            <a:ext cx="7717500" cy="2650500"/>
          </a:xfrm>
          <a:prstGeom prst="rect">
            <a:avLst/>
          </a:prstGeom>
        </p:spPr>
        <p:txBody>
          <a:bodyPr anchorCtr="0" anchor="t" bIns="91425" lIns="91425" spcFirstLastPara="1" rIns="91425" wrap="square" tIns="91425">
            <a:noAutofit/>
          </a:bodyPr>
          <a:lstStyle/>
          <a:p>
            <a:pPr indent="-381000" lvl="0" marL="457200" rtl="0" algn="l">
              <a:lnSpc>
                <a:spcPct val="115000"/>
              </a:lnSpc>
              <a:spcBef>
                <a:spcPts val="600"/>
              </a:spcBef>
              <a:spcAft>
                <a:spcPts val="0"/>
              </a:spcAft>
              <a:buClr>
                <a:srgbClr val="000000"/>
              </a:buClr>
              <a:buSzPts val="2400"/>
              <a:buFont typeface="Barlow Light"/>
              <a:buChar char="●"/>
            </a:pPr>
            <a:r>
              <a:rPr b="1" lang="en" sz="2000">
                <a:solidFill>
                  <a:srgbClr val="000000"/>
                </a:solidFill>
              </a:rPr>
              <a:t>Where we started</a:t>
            </a:r>
            <a:endParaRPr b="1" sz="2000">
              <a:solidFill>
                <a:srgbClr val="000000"/>
              </a:solidFill>
            </a:endParaRPr>
          </a:p>
          <a:p>
            <a:pPr indent="0" lvl="0" marL="457200" rtl="0" algn="l">
              <a:lnSpc>
                <a:spcPct val="115000"/>
              </a:lnSpc>
              <a:spcBef>
                <a:spcPts val="600"/>
              </a:spcBef>
              <a:spcAft>
                <a:spcPts val="0"/>
              </a:spcAft>
              <a:buNone/>
            </a:pPr>
            <a:r>
              <a:t/>
            </a:r>
            <a:endParaRPr b="1" sz="2000">
              <a:solidFill>
                <a:srgbClr val="000000"/>
              </a:solidFill>
            </a:endParaRPr>
          </a:p>
          <a:p>
            <a:pPr indent="-355600" lvl="0" marL="457200" rtl="0" algn="l">
              <a:lnSpc>
                <a:spcPct val="115000"/>
              </a:lnSpc>
              <a:spcBef>
                <a:spcPts val="600"/>
              </a:spcBef>
              <a:spcAft>
                <a:spcPts val="0"/>
              </a:spcAft>
              <a:buClr>
                <a:srgbClr val="000000"/>
              </a:buClr>
              <a:buSzPts val="2000"/>
              <a:buFont typeface="Barlow Light"/>
              <a:buChar char="●"/>
            </a:pPr>
            <a:r>
              <a:rPr b="1" lang="en" sz="2000">
                <a:solidFill>
                  <a:srgbClr val="000000"/>
                </a:solidFill>
              </a:rPr>
              <a:t>What we did</a:t>
            </a:r>
            <a:endParaRPr b="1" sz="2000">
              <a:solidFill>
                <a:srgbClr val="000000"/>
              </a:solidFill>
            </a:endParaRPr>
          </a:p>
          <a:p>
            <a:pPr indent="0" lvl="0" marL="457200" rtl="0" algn="l">
              <a:lnSpc>
                <a:spcPct val="115000"/>
              </a:lnSpc>
              <a:spcBef>
                <a:spcPts val="600"/>
              </a:spcBef>
              <a:spcAft>
                <a:spcPts val="0"/>
              </a:spcAft>
              <a:buNone/>
            </a:pPr>
            <a:r>
              <a:t/>
            </a:r>
            <a:endParaRPr b="1" sz="2000">
              <a:solidFill>
                <a:srgbClr val="000000"/>
              </a:solidFill>
            </a:endParaRPr>
          </a:p>
          <a:p>
            <a:pPr indent="-355600" lvl="0" marL="457200" rtl="0" algn="l">
              <a:lnSpc>
                <a:spcPct val="115000"/>
              </a:lnSpc>
              <a:spcBef>
                <a:spcPts val="600"/>
              </a:spcBef>
              <a:spcAft>
                <a:spcPts val="0"/>
              </a:spcAft>
              <a:buClr>
                <a:srgbClr val="000000"/>
              </a:buClr>
              <a:buSzPts val="2000"/>
              <a:buFont typeface="Barlow Light"/>
              <a:buChar char="●"/>
            </a:pPr>
            <a:r>
              <a:rPr b="1" lang="en" sz="2000">
                <a:solidFill>
                  <a:srgbClr val="000000"/>
                </a:solidFill>
              </a:rPr>
              <a:t>Now what?</a:t>
            </a:r>
            <a:endParaRPr b="1" sz="2000">
              <a:solidFill>
                <a:srgbClr val="00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57"/>
          <p:cNvSpPr txBox="1"/>
          <p:nvPr>
            <p:ph idx="4294967295" type="body"/>
          </p:nvPr>
        </p:nvSpPr>
        <p:spPr>
          <a:xfrm>
            <a:off x="713225" y="1152475"/>
            <a:ext cx="7717500" cy="2478300"/>
          </a:xfrm>
          <a:prstGeom prst="rect">
            <a:avLst/>
          </a:prstGeom>
        </p:spPr>
        <p:txBody>
          <a:bodyPr anchorCtr="0" anchor="t" bIns="91425" lIns="91425" spcFirstLastPara="1" rIns="91425" wrap="square" tIns="91425">
            <a:noAutofit/>
          </a:bodyPr>
          <a:lstStyle/>
          <a:p>
            <a:pPr indent="-330200" lvl="0" marL="457200" rtl="0" algn="l">
              <a:lnSpc>
                <a:spcPct val="115000"/>
              </a:lnSpc>
              <a:spcBef>
                <a:spcPts val="600"/>
              </a:spcBef>
              <a:spcAft>
                <a:spcPts val="0"/>
              </a:spcAft>
              <a:buClr>
                <a:schemeClr val="dk1"/>
              </a:buClr>
              <a:buSzPts val="1600"/>
              <a:buChar char="●"/>
            </a:pPr>
            <a:r>
              <a:rPr lang="en" sz="1600">
                <a:solidFill>
                  <a:schemeClr val="dk1"/>
                </a:solidFill>
              </a:rPr>
              <a:t>Clarifying the means of navigation (having one way to navigate)</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lang="en" sz="1600">
                <a:solidFill>
                  <a:schemeClr val="dk1"/>
                </a:solidFill>
              </a:rPr>
              <a:t>Make robust filters </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lang="en" sz="1600">
                <a:solidFill>
                  <a:schemeClr val="dk1"/>
                </a:solidFill>
              </a:rPr>
              <a:t>Create multiple avenues to start and complete tasks </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lang="en" sz="1600">
                <a:solidFill>
                  <a:schemeClr val="dk1"/>
                </a:solidFill>
              </a:rPr>
              <a:t>Clarify terminology</a:t>
            </a:r>
            <a:endParaRPr sz="1600">
              <a:solidFill>
                <a:schemeClr val="dk1"/>
              </a:solidFill>
            </a:endParaRPr>
          </a:p>
          <a:p>
            <a:pPr indent="-330200" lvl="1" marL="914400" rtl="0" algn="l">
              <a:lnSpc>
                <a:spcPct val="115000"/>
              </a:lnSpc>
              <a:spcBef>
                <a:spcPts val="0"/>
              </a:spcBef>
              <a:spcAft>
                <a:spcPts val="0"/>
              </a:spcAft>
              <a:buClr>
                <a:schemeClr val="dk1"/>
              </a:buClr>
              <a:buSzPts val="1600"/>
              <a:buChar char="○"/>
            </a:pPr>
            <a:r>
              <a:rPr lang="en" sz="1600">
                <a:solidFill>
                  <a:schemeClr val="dk1"/>
                </a:solidFill>
              </a:rPr>
              <a:t>“Posting” / “Send” / “Challenge” </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lang="en" sz="1600">
                <a:solidFill>
                  <a:schemeClr val="dk1"/>
                </a:solidFill>
              </a:rPr>
              <a:t>Clarifying user profile purpose </a:t>
            </a:r>
            <a:endParaRPr sz="1600">
              <a:solidFill>
                <a:schemeClr val="dk1"/>
              </a:solidFill>
            </a:endParaRPr>
          </a:p>
        </p:txBody>
      </p:sp>
      <p:sp>
        <p:nvSpPr>
          <p:cNvPr id="417" name="Google Shape;417;p57"/>
          <p:cNvSpPr txBox="1"/>
          <p:nvPr>
            <p:ph type="title"/>
          </p:nvPr>
        </p:nvSpPr>
        <p:spPr>
          <a:xfrm>
            <a:off x="713225" y="384048"/>
            <a:ext cx="7717500" cy="5727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a:t>Potential Improvements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58"/>
          <p:cNvSpPr txBox="1"/>
          <p:nvPr>
            <p:ph idx="4294967295" type="body"/>
          </p:nvPr>
        </p:nvSpPr>
        <p:spPr>
          <a:xfrm>
            <a:off x="713225" y="1152475"/>
            <a:ext cx="7717500" cy="2478300"/>
          </a:xfrm>
          <a:prstGeom prst="rect">
            <a:avLst/>
          </a:prstGeom>
        </p:spPr>
        <p:txBody>
          <a:bodyPr anchorCtr="0" anchor="t" bIns="91425" lIns="91425" spcFirstLastPara="1" rIns="91425" wrap="square" tIns="91425">
            <a:noAutofit/>
          </a:bodyPr>
          <a:lstStyle/>
          <a:p>
            <a:pPr indent="-330200" lvl="0" marL="457200" marR="0" rtl="0" algn="l">
              <a:lnSpc>
                <a:spcPct val="115000"/>
              </a:lnSpc>
              <a:spcBef>
                <a:spcPts val="600"/>
              </a:spcBef>
              <a:spcAft>
                <a:spcPts val="0"/>
              </a:spcAft>
              <a:buClr>
                <a:schemeClr val="dk1"/>
              </a:buClr>
              <a:buSzPts val="1600"/>
              <a:buChar char="●"/>
            </a:pPr>
            <a:r>
              <a:rPr lang="en" sz="1600">
                <a:solidFill>
                  <a:schemeClr val="dk1"/>
                </a:solidFill>
              </a:rPr>
              <a:t>Decided on a mobile interface</a:t>
            </a:r>
            <a:endParaRPr sz="1600">
              <a:solidFill>
                <a:schemeClr val="dk1"/>
              </a:solidFill>
            </a:endParaRPr>
          </a:p>
          <a:p>
            <a:pPr indent="-330200" lvl="0" marL="457200" marR="0" rtl="0" algn="l">
              <a:lnSpc>
                <a:spcPct val="115000"/>
              </a:lnSpc>
              <a:spcBef>
                <a:spcPts val="0"/>
              </a:spcBef>
              <a:spcAft>
                <a:spcPts val="0"/>
              </a:spcAft>
              <a:buClr>
                <a:schemeClr val="dk1"/>
              </a:buClr>
              <a:buSzPts val="1600"/>
              <a:buChar char="●"/>
            </a:pPr>
            <a:r>
              <a:rPr lang="en" sz="1600">
                <a:solidFill>
                  <a:schemeClr val="dk1"/>
                </a:solidFill>
              </a:rPr>
              <a:t>Conducted user prototype testing </a:t>
            </a:r>
            <a:endParaRPr sz="1600">
              <a:solidFill>
                <a:schemeClr val="dk1"/>
              </a:solidFill>
            </a:endParaRPr>
          </a:p>
          <a:p>
            <a:pPr indent="-330200" lvl="1" marL="914400" marR="0" rtl="0" algn="l">
              <a:lnSpc>
                <a:spcPct val="115000"/>
              </a:lnSpc>
              <a:spcBef>
                <a:spcPts val="0"/>
              </a:spcBef>
              <a:spcAft>
                <a:spcPts val="0"/>
              </a:spcAft>
              <a:buClr>
                <a:schemeClr val="dk1"/>
              </a:buClr>
              <a:buSzPts val="1600"/>
              <a:buChar char="○"/>
            </a:pPr>
            <a:r>
              <a:rPr lang="en" sz="1600">
                <a:solidFill>
                  <a:schemeClr val="dk1"/>
                </a:solidFill>
              </a:rPr>
              <a:t>Discovered profound insights with NavBar, filters, and Task UX</a:t>
            </a:r>
            <a:endParaRPr sz="1600">
              <a:solidFill>
                <a:schemeClr val="dk1"/>
              </a:solidFill>
            </a:endParaRPr>
          </a:p>
          <a:p>
            <a:pPr indent="0" lvl="0" marL="0" marR="0" rtl="0" algn="l">
              <a:lnSpc>
                <a:spcPct val="115000"/>
              </a:lnSpc>
              <a:spcBef>
                <a:spcPts val="600"/>
              </a:spcBef>
              <a:spcAft>
                <a:spcPts val="0"/>
              </a:spcAft>
              <a:buNone/>
            </a:pPr>
            <a:r>
              <a:t/>
            </a:r>
            <a:endParaRPr sz="1600">
              <a:solidFill>
                <a:schemeClr val="dk1"/>
              </a:solidFill>
            </a:endParaRPr>
          </a:p>
          <a:p>
            <a:pPr indent="0" lvl="0" marL="0" marR="0" rtl="0" algn="l">
              <a:lnSpc>
                <a:spcPct val="115000"/>
              </a:lnSpc>
              <a:spcBef>
                <a:spcPts val="600"/>
              </a:spcBef>
              <a:spcAft>
                <a:spcPts val="0"/>
              </a:spcAft>
              <a:buNone/>
            </a:pPr>
            <a:r>
              <a:rPr lang="en" sz="1600">
                <a:solidFill>
                  <a:schemeClr val="dk1"/>
                </a:solidFill>
              </a:rPr>
              <a:t>Moving Forward:</a:t>
            </a:r>
            <a:endParaRPr sz="1600">
              <a:solidFill>
                <a:schemeClr val="dk1"/>
              </a:solidFill>
            </a:endParaRPr>
          </a:p>
          <a:p>
            <a:pPr indent="-330200" lvl="1" marL="914400" marR="0" rtl="0" algn="l">
              <a:lnSpc>
                <a:spcPct val="115000"/>
              </a:lnSpc>
              <a:spcBef>
                <a:spcPts val="600"/>
              </a:spcBef>
              <a:spcAft>
                <a:spcPts val="0"/>
              </a:spcAft>
              <a:buClr>
                <a:schemeClr val="dk1"/>
              </a:buClr>
              <a:buSzPts val="1600"/>
              <a:buChar char="○"/>
            </a:pPr>
            <a:r>
              <a:rPr lang="en" sz="1600">
                <a:solidFill>
                  <a:schemeClr val="dk1"/>
                </a:solidFill>
              </a:rPr>
              <a:t>Refine UI</a:t>
            </a:r>
            <a:endParaRPr sz="1600">
              <a:solidFill>
                <a:schemeClr val="dk1"/>
              </a:solidFill>
            </a:endParaRPr>
          </a:p>
          <a:p>
            <a:pPr indent="-330200" lvl="1" marL="914400" marR="0" rtl="0" algn="l">
              <a:lnSpc>
                <a:spcPct val="115000"/>
              </a:lnSpc>
              <a:spcBef>
                <a:spcPts val="0"/>
              </a:spcBef>
              <a:spcAft>
                <a:spcPts val="0"/>
              </a:spcAft>
              <a:buClr>
                <a:schemeClr val="dk1"/>
              </a:buClr>
              <a:buSzPts val="1600"/>
              <a:buChar char="○"/>
            </a:pPr>
            <a:r>
              <a:rPr lang="en" sz="1600">
                <a:solidFill>
                  <a:schemeClr val="dk1"/>
                </a:solidFill>
              </a:rPr>
              <a:t>Simplify UX of individual tasks </a:t>
            </a:r>
            <a:endParaRPr sz="1600">
              <a:solidFill>
                <a:schemeClr val="dk1"/>
              </a:solidFill>
            </a:endParaRPr>
          </a:p>
          <a:p>
            <a:pPr indent="-330200" lvl="1" marL="914400" marR="0" rtl="0" algn="l">
              <a:lnSpc>
                <a:spcPct val="115000"/>
              </a:lnSpc>
              <a:spcBef>
                <a:spcPts val="0"/>
              </a:spcBef>
              <a:spcAft>
                <a:spcPts val="0"/>
              </a:spcAft>
              <a:buClr>
                <a:schemeClr val="dk1"/>
              </a:buClr>
              <a:buSzPts val="1600"/>
              <a:buChar char="○"/>
            </a:pPr>
            <a:r>
              <a:rPr lang="en" sz="1600">
                <a:solidFill>
                  <a:schemeClr val="dk1"/>
                </a:solidFill>
              </a:rPr>
              <a:t>Implement more functionality </a:t>
            </a:r>
            <a:endParaRPr b="1" sz="1600"/>
          </a:p>
        </p:txBody>
      </p:sp>
      <p:sp>
        <p:nvSpPr>
          <p:cNvPr id="423" name="Google Shape;423;p58"/>
          <p:cNvSpPr txBox="1"/>
          <p:nvPr>
            <p:ph type="title"/>
          </p:nvPr>
        </p:nvSpPr>
        <p:spPr>
          <a:xfrm>
            <a:off x="713225" y="384048"/>
            <a:ext cx="7717500" cy="5727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a:t>Summary</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59"/>
          <p:cNvSpPr txBox="1"/>
          <p:nvPr>
            <p:ph type="title"/>
          </p:nvPr>
        </p:nvSpPr>
        <p:spPr>
          <a:xfrm>
            <a:off x="734075" y="1566450"/>
            <a:ext cx="5533200" cy="280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500"/>
              <a:t>Thank you!</a:t>
            </a:r>
            <a:endParaRPr sz="4500"/>
          </a:p>
        </p:txBody>
      </p:sp>
      <p:sp>
        <p:nvSpPr>
          <p:cNvPr id="429" name="Google Shape;429;p59"/>
          <p:cNvSpPr txBox="1"/>
          <p:nvPr>
            <p:ph idx="4294967295" type="subTitle"/>
          </p:nvPr>
        </p:nvSpPr>
        <p:spPr>
          <a:xfrm>
            <a:off x="830727" y="3314775"/>
            <a:ext cx="6770700" cy="557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Questions?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60"/>
          <p:cNvSpPr txBox="1"/>
          <p:nvPr>
            <p:ph type="title"/>
          </p:nvPr>
        </p:nvSpPr>
        <p:spPr>
          <a:xfrm>
            <a:off x="734075" y="1566450"/>
            <a:ext cx="5533200" cy="280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500"/>
              <a:t>Appendix</a:t>
            </a:r>
            <a:endParaRPr sz="45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61"/>
          <p:cNvSpPr txBox="1"/>
          <p:nvPr>
            <p:ph idx="1" type="body"/>
          </p:nvPr>
        </p:nvSpPr>
        <p:spPr>
          <a:xfrm>
            <a:off x="713250" y="2392413"/>
            <a:ext cx="7717500" cy="112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000" u="sng">
                <a:solidFill>
                  <a:srgbClr val="272A36"/>
                </a:solidFill>
                <a:hlinkClick r:id="rId3">
                  <a:extLst>
                    <a:ext uri="{A12FA001-AC4F-418D-AE19-62706E023703}">
                      <ahyp:hlinkClr val="tx"/>
                    </a:ext>
                  </a:extLst>
                </a:hlinkClick>
              </a:rPr>
              <a:t>https://www.figma.com/proto/uFBib6N6XdHTJxmthJPpa8/Low-Fi-Prototypes?scaling=scale-down&amp;node-id=2%3A3</a:t>
            </a:r>
            <a:endParaRPr/>
          </a:p>
        </p:txBody>
      </p:sp>
      <p:sp>
        <p:nvSpPr>
          <p:cNvPr id="440" name="Google Shape;440;p61"/>
          <p:cNvSpPr txBox="1"/>
          <p:nvPr>
            <p:ph type="title"/>
          </p:nvPr>
        </p:nvSpPr>
        <p:spPr>
          <a:xfrm>
            <a:off x="713250" y="1623986"/>
            <a:ext cx="7717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Figma Prototype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1"/>
          <p:cNvSpPr txBox="1"/>
          <p:nvPr>
            <p:ph idx="4294967295" type="body"/>
          </p:nvPr>
        </p:nvSpPr>
        <p:spPr>
          <a:xfrm>
            <a:off x="713250" y="1481006"/>
            <a:ext cx="7717500" cy="2650500"/>
          </a:xfrm>
          <a:prstGeom prst="rect">
            <a:avLst/>
          </a:prstGeom>
        </p:spPr>
        <p:txBody>
          <a:bodyPr anchorCtr="0" anchor="t" bIns="91425" lIns="91425" spcFirstLastPara="1" rIns="91425" wrap="square" tIns="91425">
            <a:noAutofit/>
          </a:bodyPr>
          <a:lstStyle/>
          <a:p>
            <a:pPr indent="0" lvl="0" marL="0" marR="0" rtl="0" algn="l">
              <a:lnSpc>
                <a:spcPct val="115000"/>
              </a:lnSpc>
              <a:spcBef>
                <a:spcPts val="600"/>
              </a:spcBef>
              <a:spcAft>
                <a:spcPts val="0"/>
              </a:spcAft>
              <a:buNone/>
            </a:pPr>
            <a:r>
              <a:rPr lang="en" sz="2000">
                <a:solidFill>
                  <a:schemeClr val="dk1"/>
                </a:solidFill>
              </a:rPr>
              <a:t>With Spice, our vision is to make cooking </a:t>
            </a:r>
            <a:r>
              <a:rPr b="1" lang="en" sz="2000"/>
              <a:t>fun, social, and accessible</a:t>
            </a:r>
            <a:r>
              <a:rPr lang="en" sz="2000">
                <a:solidFill>
                  <a:schemeClr val="dk1"/>
                </a:solidFill>
              </a:rPr>
              <a:t> for busy college students. Spice will assist you throughout your entire cooking journey by providing </a:t>
            </a:r>
            <a:r>
              <a:rPr b="1" lang="en" sz="2000"/>
              <a:t>simple tips, tasks, and community interactions.</a:t>
            </a:r>
            <a:r>
              <a:rPr b="1" lang="en" sz="2000">
                <a:solidFill>
                  <a:schemeClr val="dk1"/>
                </a:solidFill>
              </a:rPr>
              <a:t> </a:t>
            </a:r>
            <a:r>
              <a:rPr lang="en" sz="2000">
                <a:solidFill>
                  <a:schemeClr val="dk1"/>
                </a:solidFill>
              </a:rPr>
              <a:t>We’ll </a:t>
            </a:r>
            <a:r>
              <a:rPr lang="en" sz="2000">
                <a:solidFill>
                  <a:schemeClr val="dk1"/>
                </a:solidFill>
              </a:rPr>
              <a:t>elevate</a:t>
            </a:r>
            <a:r>
              <a:rPr lang="en" sz="2000">
                <a:solidFill>
                  <a:schemeClr val="dk1"/>
                </a:solidFill>
              </a:rPr>
              <a:t> both your experience and meal – so let’s get creative in the kitchen!</a:t>
            </a:r>
            <a:endParaRPr sz="2000">
              <a:solidFill>
                <a:schemeClr val="dk1"/>
              </a:solidFill>
            </a:endParaRPr>
          </a:p>
        </p:txBody>
      </p:sp>
      <p:sp>
        <p:nvSpPr>
          <p:cNvPr id="212" name="Google Shape;212;p31"/>
          <p:cNvSpPr txBox="1"/>
          <p:nvPr>
            <p:ph idx="2" type="title"/>
          </p:nvPr>
        </p:nvSpPr>
        <p:spPr>
          <a:xfrm>
            <a:off x="713250" y="884850"/>
            <a:ext cx="7717500" cy="444300"/>
          </a:xfrm>
          <a:prstGeom prst="rect">
            <a:avLst/>
          </a:prstGeom>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sz="2800">
                <a:solidFill>
                  <a:schemeClr val="accent1"/>
                </a:solidFill>
              </a:rPr>
              <a:t>Mission Statement</a:t>
            </a:r>
            <a:endParaRPr sz="2800">
              <a:solidFill>
                <a:schemeClr val="accen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2"/>
          <p:cNvSpPr txBox="1"/>
          <p:nvPr>
            <p:ph type="title"/>
          </p:nvPr>
        </p:nvSpPr>
        <p:spPr>
          <a:xfrm>
            <a:off x="450650" y="162398"/>
            <a:ext cx="7717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Concept Sketches</a:t>
            </a:r>
            <a:endParaRPr/>
          </a:p>
        </p:txBody>
      </p:sp>
      <p:pic>
        <p:nvPicPr>
          <p:cNvPr id="218" name="Google Shape;218;p32"/>
          <p:cNvPicPr preferRelativeResize="0"/>
          <p:nvPr/>
        </p:nvPicPr>
        <p:blipFill>
          <a:blip r:embed="rId4">
            <a:alphaModFix/>
          </a:blip>
          <a:stretch>
            <a:fillRect/>
          </a:stretch>
        </p:blipFill>
        <p:spPr>
          <a:xfrm>
            <a:off x="302550" y="853500"/>
            <a:ext cx="2492208" cy="1681154"/>
          </a:xfrm>
          <a:prstGeom prst="rect">
            <a:avLst/>
          </a:prstGeom>
          <a:noFill/>
          <a:ln>
            <a:noFill/>
          </a:ln>
        </p:spPr>
      </p:pic>
      <p:pic>
        <p:nvPicPr>
          <p:cNvPr id="219" name="Google Shape;219;p32"/>
          <p:cNvPicPr preferRelativeResize="0"/>
          <p:nvPr/>
        </p:nvPicPr>
        <p:blipFill>
          <a:blip r:embed="rId5">
            <a:alphaModFix/>
          </a:blip>
          <a:stretch>
            <a:fillRect/>
          </a:stretch>
        </p:blipFill>
        <p:spPr>
          <a:xfrm>
            <a:off x="450652" y="2534652"/>
            <a:ext cx="2492211" cy="1689642"/>
          </a:xfrm>
          <a:prstGeom prst="rect">
            <a:avLst/>
          </a:prstGeom>
          <a:noFill/>
          <a:ln>
            <a:noFill/>
          </a:ln>
        </p:spPr>
      </p:pic>
      <p:pic>
        <p:nvPicPr>
          <p:cNvPr id="220" name="Google Shape;220;p32"/>
          <p:cNvPicPr preferRelativeResize="0"/>
          <p:nvPr/>
        </p:nvPicPr>
        <p:blipFill>
          <a:blip r:embed="rId6">
            <a:alphaModFix/>
          </a:blip>
          <a:stretch>
            <a:fillRect/>
          </a:stretch>
        </p:blipFill>
        <p:spPr>
          <a:xfrm>
            <a:off x="2691659" y="2917494"/>
            <a:ext cx="2543365" cy="2073033"/>
          </a:xfrm>
          <a:prstGeom prst="rect">
            <a:avLst/>
          </a:prstGeom>
          <a:noFill/>
          <a:ln>
            <a:noFill/>
          </a:ln>
        </p:spPr>
      </p:pic>
      <p:pic>
        <p:nvPicPr>
          <p:cNvPr id="221" name="Google Shape;221;p32"/>
          <p:cNvPicPr preferRelativeResize="0"/>
          <p:nvPr/>
        </p:nvPicPr>
        <p:blipFill rotWithShape="1">
          <a:blip r:embed="rId7">
            <a:alphaModFix/>
          </a:blip>
          <a:srcRect b="7197" l="0" r="0" t="9211"/>
          <a:stretch/>
        </p:blipFill>
        <p:spPr>
          <a:xfrm rot="5400000">
            <a:off x="3048734" y="820110"/>
            <a:ext cx="1829208" cy="2012380"/>
          </a:xfrm>
          <a:prstGeom prst="rect">
            <a:avLst/>
          </a:prstGeom>
          <a:noFill/>
          <a:ln>
            <a:noFill/>
          </a:ln>
        </p:spPr>
      </p:pic>
      <p:pic>
        <p:nvPicPr>
          <p:cNvPr id="222" name="Google Shape;222;p32"/>
          <p:cNvPicPr preferRelativeResize="0"/>
          <p:nvPr/>
        </p:nvPicPr>
        <p:blipFill rotWithShape="1">
          <a:blip r:embed="rId8">
            <a:alphaModFix/>
          </a:blip>
          <a:srcRect b="6279" l="0" r="0" t="9545"/>
          <a:stretch/>
        </p:blipFill>
        <p:spPr>
          <a:xfrm rot="5400000">
            <a:off x="5224104" y="819498"/>
            <a:ext cx="1710439" cy="1894835"/>
          </a:xfrm>
          <a:prstGeom prst="rect">
            <a:avLst/>
          </a:prstGeom>
          <a:noFill/>
          <a:ln>
            <a:noFill/>
          </a:ln>
        </p:spPr>
      </p:pic>
      <p:pic>
        <p:nvPicPr>
          <p:cNvPr id="223" name="Google Shape;223;p32"/>
          <p:cNvPicPr preferRelativeResize="0"/>
          <p:nvPr/>
        </p:nvPicPr>
        <p:blipFill>
          <a:blip r:embed="rId9">
            <a:alphaModFix/>
          </a:blip>
          <a:stretch>
            <a:fillRect/>
          </a:stretch>
        </p:blipFill>
        <p:spPr>
          <a:xfrm>
            <a:off x="5235039" y="3265150"/>
            <a:ext cx="2012380" cy="1563296"/>
          </a:xfrm>
          <a:prstGeom prst="rect">
            <a:avLst/>
          </a:prstGeom>
          <a:noFill/>
          <a:ln>
            <a:noFill/>
          </a:ln>
        </p:spPr>
      </p:pic>
      <p:pic>
        <p:nvPicPr>
          <p:cNvPr id="224" name="Google Shape;224;p32"/>
          <p:cNvPicPr preferRelativeResize="0"/>
          <p:nvPr/>
        </p:nvPicPr>
        <p:blipFill>
          <a:blip r:embed="rId10">
            <a:alphaModFix/>
          </a:blip>
          <a:stretch>
            <a:fillRect/>
          </a:stretch>
        </p:blipFill>
        <p:spPr>
          <a:xfrm>
            <a:off x="6345384" y="2917495"/>
            <a:ext cx="1822776" cy="1416012"/>
          </a:xfrm>
          <a:prstGeom prst="rect">
            <a:avLst/>
          </a:prstGeom>
          <a:noFill/>
          <a:ln>
            <a:noFill/>
          </a:ln>
        </p:spPr>
      </p:pic>
      <p:pic>
        <p:nvPicPr>
          <p:cNvPr id="225" name="Google Shape;225;p32"/>
          <p:cNvPicPr preferRelativeResize="0"/>
          <p:nvPr/>
        </p:nvPicPr>
        <p:blipFill>
          <a:blip r:embed="rId11">
            <a:alphaModFix/>
          </a:blip>
          <a:stretch>
            <a:fillRect/>
          </a:stretch>
        </p:blipFill>
        <p:spPr>
          <a:xfrm>
            <a:off x="7329746" y="2392247"/>
            <a:ext cx="1688653" cy="1311810"/>
          </a:xfrm>
          <a:prstGeom prst="rect">
            <a:avLst/>
          </a:prstGeom>
          <a:noFill/>
          <a:ln>
            <a:noFill/>
          </a:ln>
        </p:spPr>
      </p:pic>
      <p:pic>
        <p:nvPicPr>
          <p:cNvPr id="226" name="Google Shape;226;p32"/>
          <p:cNvPicPr preferRelativeResize="0"/>
          <p:nvPr/>
        </p:nvPicPr>
        <p:blipFill>
          <a:blip r:embed="rId12">
            <a:alphaModFix/>
          </a:blip>
          <a:stretch>
            <a:fillRect/>
          </a:stretch>
        </p:blipFill>
        <p:spPr>
          <a:xfrm>
            <a:off x="7329746" y="1009503"/>
            <a:ext cx="1532447" cy="1190465"/>
          </a:xfrm>
          <a:prstGeom prst="rect">
            <a:avLst/>
          </a:prstGeom>
          <a:noFill/>
          <a:ln>
            <a:noFill/>
          </a:ln>
        </p:spPr>
      </p:pic>
      <p:sp>
        <p:nvSpPr>
          <p:cNvPr id="227" name="Google Shape;227;p32"/>
          <p:cNvSpPr txBox="1"/>
          <p:nvPr/>
        </p:nvSpPr>
        <p:spPr>
          <a:xfrm>
            <a:off x="1047850" y="3933300"/>
            <a:ext cx="1746900" cy="400200"/>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1600"/>
              </a:spcAft>
              <a:buNone/>
            </a:pPr>
            <a:r>
              <a:rPr b="1" lang="en">
                <a:solidFill>
                  <a:schemeClr val="dk2"/>
                </a:solidFill>
                <a:latin typeface="Montserrat"/>
                <a:ea typeface="Montserrat"/>
                <a:cs typeface="Montserrat"/>
                <a:sym typeface="Montserrat"/>
              </a:rPr>
              <a:t>m</a:t>
            </a:r>
            <a:r>
              <a:rPr b="1" lang="en">
                <a:solidFill>
                  <a:schemeClr val="dk2"/>
                </a:solidFill>
                <a:latin typeface="Montserrat"/>
                <a:ea typeface="Montserrat"/>
                <a:cs typeface="Montserrat"/>
                <a:sym typeface="Montserrat"/>
              </a:rPr>
              <a:t>obile interface</a:t>
            </a:r>
            <a:endParaRPr b="1">
              <a:solidFill>
                <a:schemeClr val="dk2"/>
              </a:solidFill>
              <a:latin typeface="Montserrat"/>
              <a:ea typeface="Montserrat"/>
              <a:cs typeface="Montserrat"/>
              <a:sym typeface="Montserrat"/>
            </a:endParaRPr>
          </a:p>
        </p:txBody>
      </p:sp>
      <p:sp>
        <p:nvSpPr>
          <p:cNvPr id="228" name="Google Shape;228;p32"/>
          <p:cNvSpPr txBox="1"/>
          <p:nvPr/>
        </p:nvSpPr>
        <p:spPr>
          <a:xfrm>
            <a:off x="5276200" y="2468450"/>
            <a:ext cx="1746900" cy="400200"/>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1600"/>
              </a:spcAft>
              <a:buNone/>
            </a:pPr>
            <a:r>
              <a:rPr b="1" lang="en">
                <a:solidFill>
                  <a:schemeClr val="dk2"/>
                </a:solidFill>
                <a:latin typeface="Montserrat"/>
                <a:ea typeface="Montserrat"/>
                <a:cs typeface="Montserrat"/>
                <a:sym typeface="Montserrat"/>
              </a:rPr>
              <a:t>VR/AR</a:t>
            </a:r>
            <a:r>
              <a:rPr b="1" lang="en">
                <a:solidFill>
                  <a:schemeClr val="dk2"/>
                </a:solidFill>
                <a:latin typeface="Montserrat"/>
                <a:ea typeface="Montserrat"/>
                <a:cs typeface="Montserrat"/>
                <a:sym typeface="Montserrat"/>
              </a:rPr>
              <a:t> interface</a:t>
            </a:r>
            <a:endParaRPr b="1">
              <a:solidFill>
                <a:schemeClr val="dk2"/>
              </a:solidFill>
              <a:latin typeface="Montserrat"/>
              <a:ea typeface="Montserrat"/>
              <a:cs typeface="Montserrat"/>
              <a:sym typeface="Montserrat"/>
            </a:endParaRPr>
          </a:p>
        </p:txBody>
      </p:sp>
      <p:sp>
        <p:nvSpPr>
          <p:cNvPr id="229" name="Google Shape;229;p32"/>
          <p:cNvSpPr txBox="1"/>
          <p:nvPr/>
        </p:nvSpPr>
        <p:spPr>
          <a:xfrm>
            <a:off x="7300625" y="4399300"/>
            <a:ext cx="1894800" cy="400200"/>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1600"/>
              </a:spcAft>
              <a:buNone/>
            </a:pPr>
            <a:r>
              <a:rPr b="1" lang="en">
                <a:solidFill>
                  <a:schemeClr val="dk2"/>
                </a:solidFill>
                <a:latin typeface="Montserrat"/>
                <a:ea typeface="Montserrat"/>
                <a:cs typeface="Montserrat"/>
                <a:sym typeface="Montserrat"/>
              </a:rPr>
              <a:t>website</a:t>
            </a:r>
            <a:r>
              <a:rPr b="1" lang="en">
                <a:solidFill>
                  <a:schemeClr val="dk2"/>
                </a:solidFill>
                <a:latin typeface="Montserrat"/>
                <a:ea typeface="Montserrat"/>
                <a:cs typeface="Montserrat"/>
                <a:sym typeface="Montserrat"/>
              </a:rPr>
              <a:t> interface</a:t>
            </a:r>
            <a:endParaRPr b="1">
              <a:solidFill>
                <a:schemeClr val="dk2"/>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grpSp>
        <p:nvGrpSpPr>
          <p:cNvPr id="234" name="Google Shape;234;p33"/>
          <p:cNvGrpSpPr/>
          <p:nvPr/>
        </p:nvGrpSpPr>
        <p:grpSpPr>
          <a:xfrm>
            <a:off x="455768" y="962349"/>
            <a:ext cx="5760478" cy="2476673"/>
            <a:chOff x="455800" y="962352"/>
            <a:chExt cx="4797999" cy="1744750"/>
          </a:xfrm>
        </p:grpSpPr>
        <p:pic>
          <p:nvPicPr>
            <p:cNvPr id="235" name="Google Shape;235;p33"/>
            <p:cNvPicPr preferRelativeResize="0"/>
            <p:nvPr/>
          </p:nvPicPr>
          <p:blipFill rotWithShape="1">
            <a:blip r:embed="rId3">
              <a:alphaModFix/>
            </a:blip>
            <a:srcRect b="49415" l="0" r="0" t="0"/>
            <a:stretch/>
          </p:blipFill>
          <p:spPr>
            <a:xfrm>
              <a:off x="455800" y="962352"/>
              <a:ext cx="4231798" cy="1744750"/>
            </a:xfrm>
            <a:prstGeom prst="rect">
              <a:avLst/>
            </a:prstGeom>
            <a:noFill/>
            <a:ln>
              <a:noFill/>
            </a:ln>
          </p:spPr>
        </p:pic>
        <p:pic>
          <p:nvPicPr>
            <p:cNvPr id="236" name="Google Shape;236;p33"/>
            <p:cNvPicPr preferRelativeResize="0"/>
            <p:nvPr/>
          </p:nvPicPr>
          <p:blipFill rotWithShape="1">
            <a:blip r:embed="rId3">
              <a:alphaModFix/>
            </a:blip>
            <a:srcRect b="0" l="36740" r="40987" t="49655"/>
            <a:stretch/>
          </p:blipFill>
          <p:spPr>
            <a:xfrm>
              <a:off x="4311325" y="1002625"/>
              <a:ext cx="942474" cy="1700323"/>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4"/>
          <p:cNvSpPr txBox="1"/>
          <p:nvPr>
            <p:ph type="title"/>
          </p:nvPr>
        </p:nvSpPr>
        <p:spPr>
          <a:xfrm>
            <a:off x="450650" y="162398"/>
            <a:ext cx="7717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UI Sketch One</a:t>
            </a:r>
            <a:endParaRPr/>
          </a:p>
        </p:txBody>
      </p:sp>
      <p:pic>
        <p:nvPicPr>
          <p:cNvPr id="242" name="Google Shape;242;p34"/>
          <p:cNvPicPr preferRelativeResize="0"/>
          <p:nvPr/>
        </p:nvPicPr>
        <p:blipFill rotWithShape="1">
          <a:blip r:embed="rId4">
            <a:alphaModFix/>
          </a:blip>
          <a:srcRect b="0" l="0" r="3110" t="0"/>
          <a:stretch/>
        </p:blipFill>
        <p:spPr>
          <a:xfrm>
            <a:off x="450650" y="833100"/>
            <a:ext cx="6155774" cy="4230050"/>
          </a:xfrm>
          <a:prstGeom prst="rect">
            <a:avLst/>
          </a:prstGeom>
          <a:noFill/>
          <a:ln>
            <a:noFill/>
          </a:ln>
        </p:spPr>
      </p:pic>
      <p:sp>
        <p:nvSpPr>
          <p:cNvPr id="243" name="Google Shape;243;p34"/>
          <p:cNvSpPr txBox="1"/>
          <p:nvPr/>
        </p:nvSpPr>
        <p:spPr>
          <a:xfrm>
            <a:off x="6803950" y="952475"/>
            <a:ext cx="2005800" cy="215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dk2"/>
                </a:solidFill>
                <a:latin typeface="Montserrat"/>
                <a:ea typeface="Montserrat"/>
                <a:cs typeface="Montserrat"/>
                <a:sym typeface="Montserrat"/>
              </a:rPr>
              <a:t>Mobile Interface</a:t>
            </a:r>
            <a:endParaRPr b="1" sz="16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b="1" sz="1600">
              <a:solidFill>
                <a:schemeClr val="dk2"/>
              </a:solidFill>
              <a:latin typeface="Montserrat"/>
              <a:ea typeface="Montserrat"/>
              <a:cs typeface="Montserrat"/>
              <a:sym typeface="Montserrat"/>
            </a:endParaRPr>
          </a:p>
          <a:p>
            <a:pPr indent="-330200" lvl="0" marL="457200" rtl="0" algn="l">
              <a:spcBef>
                <a:spcPts val="0"/>
              </a:spcBef>
              <a:spcAft>
                <a:spcPts val="0"/>
              </a:spcAft>
              <a:buClr>
                <a:schemeClr val="dk1"/>
              </a:buClr>
              <a:buSzPts val="1600"/>
              <a:buFont typeface="Montserrat"/>
              <a:buChar char="●"/>
            </a:pPr>
            <a:r>
              <a:rPr lang="en" sz="1600">
                <a:solidFill>
                  <a:schemeClr val="dk1"/>
                </a:solidFill>
                <a:latin typeface="Montserrat"/>
                <a:ea typeface="Montserrat"/>
                <a:cs typeface="Montserrat"/>
                <a:sym typeface="Montserrat"/>
              </a:rPr>
              <a:t>Explore page</a:t>
            </a:r>
            <a:endParaRPr sz="1600">
              <a:solidFill>
                <a:schemeClr val="dk1"/>
              </a:solidFill>
              <a:latin typeface="Montserrat"/>
              <a:ea typeface="Montserrat"/>
              <a:cs typeface="Montserrat"/>
              <a:sym typeface="Montserrat"/>
            </a:endParaRPr>
          </a:p>
          <a:p>
            <a:pPr indent="-330200" lvl="0" marL="457200" rtl="0" algn="l">
              <a:spcBef>
                <a:spcPts val="0"/>
              </a:spcBef>
              <a:spcAft>
                <a:spcPts val="0"/>
              </a:spcAft>
              <a:buClr>
                <a:schemeClr val="dk1"/>
              </a:buClr>
              <a:buSzPts val="1600"/>
              <a:buFont typeface="Montserrat"/>
              <a:buChar char="●"/>
            </a:pPr>
            <a:r>
              <a:rPr lang="en" sz="1600">
                <a:solidFill>
                  <a:schemeClr val="dk1"/>
                </a:solidFill>
                <a:latin typeface="Montserrat"/>
                <a:ea typeface="Montserrat"/>
                <a:cs typeface="Montserrat"/>
                <a:sym typeface="Montserrat"/>
              </a:rPr>
              <a:t>Recipe walk through</a:t>
            </a:r>
            <a:endParaRPr sz="1600">
              <a:solidFill>
                <a:schemeClr val="dk1"/>
              </a:solidFill>
              <a:latin typeface="Montserrat"/>
              <a:ea typeface="Montserrat"/>
              <a:cs typeface="Montserrat"/>
              <a:sym typeface="Montserrat"/>
            </a:endParaRPr>
          </a:p>
          <a:p>
            <a:pPr indent="-330200" lvl="0" marL="457200" rtl="0" algn="l">
              <a:spcBef>
                <a:spcPts val="0"/>
              </a:spcBef>
              <a:spcAft>
                <a:spcPts val="0"/>
              </a:spcAft>
              <a:buClr>
                <a:schemeClr val="dk1"/>
              </a:buClr>
              <a:buSzPts val="1600"/>
              <a:buFont typeface="Montserrat"/>
              <a:buChar char="●"/>
            </a:pPr>
            <a:r>
              <a:rPr lang="en" sz="1600">
                <a:solidFill>
                  <a:schemeClr val="dk1"/>
                </a:solidFill>
                <a:latin typeface="Montserrat"/>
                <a:ea typeface="Montserrat"/>
                <a:cs typeface="Montserrat"/>
                <a:sym typeface="Montserrat"/>
              </a:rPr>
              <a:t>Community board</a:t>
            </a:r>
            <a:endParaRPr sz="1600">
              <a:solidFill>
                <a:schemeClr val="dk1"/>
              </a:solidFill>
              <a:latin typeface="Montserrat"/>
              <a:ea typeface="Montserrat"/>
              <a:cs typeface="Montserrat"/>
              <a:sym typeface="Montserrat"/>
            </a:endParaRPr>
          </a:p>
          <a:p>
            <a:pPr indent="-330200" lvl="0" marL="457200" rtl="0" algn="l">
              <a:spcBef>
                <a:spcPts val="0"/>
              </a:spcBef>
              <a:spcAft>
                <a:spcPts val="0"/>
              </a:spcAft>
              <a:buClr>
                <a:schemeClr val="dk1"/>
              </a:buClr>
              <a:buSzPts val="1600"/>
              <a:buFont typeface="Montserrat"/>
              <a:buChar char="●"/>
            </a:pPr>
            <a:r>
              <a:rPr lang="en" sz="1600">
                <a:solidFill>
                  <a:schemeClr val="dk1"/>
                </a:solidFill>
                <a:latin typeface="Montserrat"/>
                <a:ea typeface="Montserrat"/>
                <a:cs typeface="Montserrat"/>
                <a:sym typeface="Montserrat"/>
              </a:rPr>
              <a:t>Messaging</a:t>
            </a:r>
            <a:r>
              <a:rPr b="1" lang="en" sz="1600">
                <a:solidFill>
                  <a:schemeClr val="dk1"/>
                </a:solidFill>
                <a:latin typeface="Montserrat"/>
                <a:ea typeface="Montserrat"/>
                <a:cs typeface="Montserrat"/>
                <a:sym typeface="Montserrat"/>
              </a:rPr>
              <a:t> </a:t>
            </a:r>
            <a:endParaRPr b="1" sz="1600">
              <a:solidFill>
                <a:schemeClr val="dk1"/>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5"/>
          <p:cNvSpPr txBox="1"/>
          <p:nvPr>
            <p:ph type="title"/>
          </p:nvPr>
        </p:nvSpPr>
        <p:spPr>
          <a:xfrm>
            <a:off x="713225" y="384048"/>
            <a:ext cx="7717500" cy="5727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a:t>UI Sketch One - Why Mobile?</a:t>
            </a:r>
            <a:endParaRPr/>
          </a:p>
        </p:txBody>
      </p:sp>
      <p:sp>
        <p:nvSpPr>
          <p:cNvPr id="249" name="Google Shape;249;p35"/>
          <p:cNvSpPr txBox="1"/>
          <p:nvPr>
            <p:ph idx="4294967295" type="body"/>
          </p:nvPr>
        </p:nvSpPr>
        <p:spPr>
          <a:xfrm>
            <a:off x="713225" y="1975225"/>
            <a:ext cx="3939900" cy="2596800"/>
          </a:xfrm>
          <a:prstGeom prst="rect">
            <a:avLst/>
          </a:prstGeom>
        </p:spPr>
        <p:txBody>
          <a:bodyPr anchorCtr="0" anchor="t" bIns="91425" lIns="91425" spcFirstLastPara="1" rIns="91425" wrap="square" tIns="91425">
            <a:noAutofit/>
          </a:bodyPr>
          <a:lstStyle/>
          <a:p>
            <a:pPr indent="-317500" lvl="0" marL="457200" marR="0" rtl="0" algn="l">
              <a:lnSpc>
                <a:spcPct val="115000"/>
              </a:lnSpc>
              <a:spcBef>
                <a:spcPts val="600"/>
              </a:spcBef>
              <a:spcAft>
                <a:spcPts val="0"/>
              </a:spcAft>
              <a:buClr>
                <a:schemeClr val="dk1"/>
              </a:buClr>
              <a:buSzPts val="1400"/>
              <a:buChar char="●"/>
            </a:pPr>
            <a:r>
              <a:rPr lang="en" sz="1400">
                <a:solidFill>
                  <a:schemeClr val="dk1"/>
                </a:solidFill>
              </a:rPr>
              <a:t>An app and phones are more accessible for our target audience - the average college student </a:t>
            </a:r>
            <a:endParaRPr sz="1400">
              <a:solidFill>
                <a:schemeClr val="dk1"/>
              </a:solidFill>
            </a:endParaRPr>
          </a:p>
          <a:p>
            <a:pPr indent="-317500" lvl="0" marL="457200" marR="0" rtl="0" algn="l">
              <a:lnSpc>
                <a:spcPct val="115000"/>
              </a:lnSpc>
              <a:spcBef>
                <a:spcPts val="0"/>
              </a:spcBef>
              <a:spcAft>
                <a:spcPts val="0"/>
              </a:spcAft>
              <a:buClr>
                <a:schemeClr val="dk1"/>
              </a:buClr>
              <a:buSzPts val="1400"/>
              <a:buChar char="●"/>
            </a:pPr>
            <a:r>
              <a:rPr lang="en" sz="1400">
                <a:solidFill>
                  <a:schemeClr val="dk1"/>
                </a:solidFill>
              </a:rPr>
              <a:t>VR technology is not as widely used as mobile phones/ apps </a:t>
            </a:r>
            <a:endParaRPr sz="1400">
              <a:solidFill>
                <a:schemeClr val="dk1"/>
              </a:solidFill>
            </a:endParaRPr>
          </a:p>
          <a:p>
            <a:pPr indent="-317500" lvl="0" marL="457200" marR="0" rtl="0" algn="l">
              <a:lnSpc>
                <a:spcPct val="115000"/>
              </a:lnSpc>
              <a:spcBef>
                <a:spcPts val="0"/>
              </a:spcBef>
              <a:spcAft>
                <a:spcPts val="0"/>
              </a:spcAft>
              <a:buClr>
                <a:schemeClr val="dk1"/>
              </a:buClr>
              <a:buSzPts val="1400"/>
              <a:buChar char="●"/>
            </a:pPr>
            <a:r>
              <a:rPr lang="en" sz="1400">
                <a:solidFill>
                  <a:schemeClr val="dk1"/>
                </a:solidFill>
              </a:rPr>
              <a:t>Research found that a lot of people already use their phones to search for recipes and such so this brings familiarity</a:t>
            </a:r>
            <a:endParaRPr sz="1400">
              <a:solidFill>
                <a:schemeClr val="dk1"/>
              </a:solidFill>
            </a:endParaRPr>
          </a:p>
        </p:txBody>
      </p:sp>
      <p:sp>
        <p:nvSpPr>
          <p:cNvPr id="250" name="Google Shape;250;p35"/>
          <p:cNvSpPr txBox="1"/>
          <p:nvPr>
            <p:ph idx="1" type="subTitle"/>
          </p:nvPr>
        </p:nvSpPr>
        <p:spPr>
          <a:xfrm>
            <a:off x="713225" y="1529350"/>
            <a:ext cx="2987100" cy="4704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1600"/>
              </a:spcAft>
              <a:buNone/>
            </a:pPr>
            <a:r>
              <a:rPr lang="en">
                <a:solidFill>
                  <a:schemeClr val="dk2"/>
                </a:solidFill>
              </a:rPr>
              <a:t>Pros: </a:t>
            </a:r>
            <a:endParaRPr>
              <a:solidFill>
                <a:schemeClr val="dk2"/>
              </a:solidFill>
            </a:endParaRPr>
          </a:p>
        </p:txBody>
      </p:sp>
      <p:sp>
        <p:nvSpPr>
          <p:cNvPr id="251" name="Google Shape;251;p35"/>
          <p:cNvSpPr txBox="1"/>
          <p:nvPr>
            <p:ph idx="4294967295" type="body"/>
          </p:nvPr>
        </p:nvSpPr>
        <p:spPr>
          <a:xfrm>
            <a:off x="4830200" y="1975225"/>
            <a:ext cx="3939900" cy="1980600"/>
          </a:xfrm>
          <a:prstGeom prst="rect">
            <a:avLst/>
          </a:prstGeom>
        </p:spPr>
        <p:txBody>
          <a:bodyPr anchorCtr="0" anchor="t" bIns="91425" lIns="91425" spcFirstLastPara="1" rIns="91425" wrap="square" tIns="91425">
            <a:noAutofit/>
          </a:bodyPr>
          <a:lstStyle/>
          <a:p>
            <a:pPr indent="-317500" lvl="0" marL="457200" marR="0" rtl="0" algn="l">
              <a:lnSpc>
                <a:spcPct val="115000"/>
              </a:lnSpc>
              <a:spcBef>
                <a:spcPts val="600"/>
              </a:spcBef>
              <a:spcAft>
                <a:spcPts val="0"/>
              </a:spcAft>
              <a:buClr>
                <a:schemeClr val="dk1"/>
              </a:buClr>
              <a:buSzPts val="1400"/>
              <a:buChar char="●"/>
            </a:pPr>
            <a:r>
              <a:rPr lang="en" sz="1400">
                <a:solidFill>
                  <a:schemeClr val="dk1"/>
                </a:solidFill>
              </a:rPr>
              <a:t>Not as interactive as VR</a:t>
            </a:r>
            <a:endParaRPr sz="1400">
              <a:solidFill>
                <a:schemeClr val="dk1"/>
              </a:solidFill>
            </a:endParaRPr>
          </a:p>
          <a:p>
            <a:pPr indent="-317500" lvl="0" marL="457200" marR="0" rtl="0" algn="l">
              <a:lnSpc>
                <a:spcPct val="115000"/>
              </a:lnSpc>
              <a:spcBef>
                <a:spcPts val="0"/>
              </a:spcBef>
              <a:spcAft>
                <a:spcPts val="0"/>
              </a:spcAft>
              <a:buClr>
                <a:schemeClr val="dk1"/>
              </a:buClr>
              <a:buSzPts val="1400"/>
              <a:buChar char="●"/>
            </a:pPr>
            <a:r>
              <a:rPr lang="en" sz="1400">
                <a:solidFill>
                  <a:schemeClr val="dk1"/>
                </a:solidFill>
              </a:rPr>
              <a:t>Occupied hands while cooking makes interacting with a screen more difficult </a:t>
            </a:r>
            <a:endParaRPr sz="1400">
              <a:solidFill>
                <a:schemeClr val="dk1"/>
              </a:solidFill>
            </a:endParaRPr>
          </a:p>
          <a:p>
            <a:pPr indent="-317500" lvl="0" marL="457200" marR="0" rtl="0" algn="l">
              <a:lnSpc>
                <a:spcPct val="115000"/>
              </a:lnSpc>
              <a:spcBef>
                <a:spcPts val="0"/>
              </a:spcBef>
              <a:spcAft>
                <a:spcPts val="0"/>
              </a:spcAft>
              <a:buClr>
                <a:schemeClr val="dk1"/>
              </a:buClr>
              <a:buSzPts val="1400"/>
              <a:buChar char="●"/>
            </a:pPr>
            <a:r>
              <a:rPr lang="en" sz="1400">
                <a:solidFill>
                  <a:schemeClr val="dk1"/>
                </a:solidFill>
              </a:rPr>
              <a:t>Can not instruct movement as well as wearable tech </a:t>
            </a:r>
            <a:endParaRPr sz="1400">
              <a:solidFill>
                <a:schemeClr val="dk1"/>
              </a:solidFill>
            </a:endParaRPr>
          </a:p>
        </p:txBody>
      </p:sp>
      <p:sp>
        <p:nvSpPr>
          <p:cNvPr id="252" name="Google Shape;252;p35"/>
          <p:cNvSpPr txBox="1"/>
          <p:nvPr>
            <p:ph idx="1" type="subTitle"/>
          </p:nvPr>
        </p:nvSpPr>
        <p:spPr>
          <a:xfrm>
            <a:off x="4830200" y="1529350"/>
            <a:ext cx="2987100" cy="4704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1600"/>
              </a:spcAft>
              <a:buNone/>
            </a:pPr>
            <a:r>
              <a:rPr lang="en">
                <a:solidFill>
                  <a:schemeClr val="dk2"/>
                </a:solidFill>
              </a:rPr>
              <a:t>Cons: </a:t>
            </a:r>
            <a:endParaRPr>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6"/>
          <p:cNvSpPr txBox="1"/>
          <p:nvPr>
            <p:ph type="title"/>
          </p:nvPr>
        </p:nvSpPr>
        <p:spPr>
          <a:xfrm>
            <a:off x="713225" y="384048"/>
            <a:ext cx="7717500" cy="5727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a:t>UI</a:t>
            </a:r>
            <a:r>
              <a:rPr lang="en"/>
              <a:t> Sketch One - Mobile</a:t>
            </a:r>
            <a:endParaRPr/>
          </a:p>
        </p:txBody>
      </p:sp>
      <p:sp>
        <p:nvSpPr>
          <p:cNvPr id="258" name="Google Shape;258;p36"/>
          <p:cNvSpPr txBox="1"/>
          <p:nvPr>
            <p:ph idx="4294967295" type="body"/>
          </p:nvPr>
        </p:nvSpPr>
        <p:spPr>
          <a:xfrm>
            <a:off x="713225" y="1975225"/>
            <a:ext cx="3939900" cy="1879500"/>
          </a:xfrm>
          <a:prstGeom prst="rect">
            <a:avLst/>
          </a:prstGeom>
        </p:spPr>
        <p:txBody>
          <a:bodyPr anchorCtr="0" anchor="t" bIns="91425" lIns="91425" spcFirstLastPara="1" rIns="91425" wrap="square" tIns="91425">
            <a:noAutofit/>
          </a:bodyPr>
          <a:lstStyle/>
          <a:p>
            <a:pPr indent="-317500" lvl="0" marL="457200" marR="0" rtl="0" algn="l">
              <a:lnSpc>
                <a:spcPct val="115000"/>
              </a:lnSpc>
              <a:spcBef>
                <a:spcPts val="600"/>
              </a:spcBef>
              <a:spcAft>
                <a:spcPts val="0"/>
              </a:spcAft>
              <a:buClr>
                <a:schemeClr val="dk1"/>
              </a:buClr>
              <a:buSzPts val="1400"/>
              <a:buChar char="●"/>
            </a:pPr>
            <a:r>
              <a:rPr lang="en" sz="1400">
                <a:solidFill>
                  <a:schemeClr val="dk1"/>
                </a:solidFill>
              </a:rPr>
              <a:t>Mobile interface is more accessible</a:t>
            </a:r>
            <a:endParaRPr sz="1400">
              <a:solidFill>
                <a:schemeClr val="dk1"/>
              </a:solidFill>
            </a:endParaRPr>
          </a:p>
          <a:p>
            <a:pPr indent="-317500" lvl="0" marL="457200" marR="0" rtl="0" algn="l">
              <a:lnSpc>
                <a:spcPct val="115000"/>
              </a:lnSpc>
              <a:spcBef>
                <a:spcPts val="0"/>
              </a:spcBef>
              <a:spcAft>
                <a:spcPts val="0"/>
              </a:spcAft>
              <a:buClr>
                <a:schemeClr val="dk1"/>
              </a:buClr>
              <a:buSzPts val="1400"/>
              <a:buChar char="●"/>
            </a:pPr>
            <a:r>
              <a:rPr lang="en" sz="1400">
                <a:solidFill>
                  <a:schemeClr val="dk1"/>
                </a:solidFill>
              </a:rPr>
              <a:t>User experience for Task 1 from start to finish has few screens</a:t>
            </a:r>
            <a:endParaRPr sz="1400">
              <a:solidFill>
                <a:schemeClr val="dk1"/>
              </a:solidFill>
            </a:endParaRPr>
          </a:p>
          <a:p>
            <a:pPr indent="-317500" lvl="0" marL="457200" marR="0" rtl="0" algn="l">
              <a:lnSpc>
                <a:spcPct val="115000"/>
              </a:lnSpc>
              <a:spcBef>
                <a:spcPts val="0"/>
              </a:spcBef>
              <a:spcAft>
                <a:spcPts val="0"/>
              </a:spcAft>
              <a:buClr>
                <a:schemeClr val="dk1"/>
              </a:buClr>
              <a:buSzPts val="1400"/>
              <a:buChar char="●"/>
            </a:pPr>
            <a:r>
              <a:rPr lang="en" sz="1400">
                <a:solidFill>
                  <a:schemeClr val="dk1"/>
                </a:solidFill>
              </a:rPr>
              <a:t>Explicit action buttons</a:t>
            </a:r>
            <a:endParaRPr sz="1400">
              <a:solidFill>
                <a:schemeClr val="dk1"/>
              </a:solidFill>
            </a:endParaRPr>
          </a:p>
          <a:p>
            <a:pPr indent="-317500" lvl="0" marL="457200" marR="0" rtl="0" algn="l">
              <a:lnSpc>
                <a:spcPct val="115000"/>
              </a:lnSpc>
              <a:spcBef>
                <a:spcPts val="0"/>
              </a:spcBef>
              <a:spcAft>
                <a:spcPts val="0"/>
              </a:spcAft>
              <a:buClr>
                <a:schemeClr val="dk1"/>
              </a:buClr>
              <a:buSzPts val="1400"/>
              <a:buChar char="●"/>
            </a:pPr>
            <a:r>
              <a:rPr lang="en" sz="1400">
                <a:solidFill>
                  <a:schemeClr val="dk1"/>
                </a:solidFill>
              </a:rPr>
              <a:t>Achieves main functionality simplistically</a:t>
            </a:r>
            <a:endParaRPr sz="1400">
              <a:solidFill>
                <a:schemeClr val="dk1"/>
              </a:solidFill>
            </a:endParaRPr>
          </a:p>
        </p:txBody>
      </p:sp>
      <p:sp>
        <p:nvSpPr>
          <p:cNvPr id="259" name="Google Shape;259;p36"/>
          <p:cNvSpPr txBox="1"/>
          <p:nvPr>
            <p:ph idx="1" type="subTitle"/>
          </p:nvPr>
        </p:nvSpPr>
        <p:spPr>
          <a:xfrm>
            <a:off x="713225" y="1529350"/>
            <a:ext cx="2987100" cy="4704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1600"/>
              </a:spcAft>
              <a:buNone/>
            </a:pPr>
            <a:r>
              <a:rPr lang="en">
                <a:solidFill>
                  <a:schemeClr val="dk2"/>
                </a:solidFill>
              </a:rPr>
              <a:t>Pros: </a:t>
            </a:r>
            <a:endParaRPr>
              <a:solidFill>
                <a:schemeClr val="dk2"/>
              </a:solidFill>
            </a:endParaRPr>
          </a:p>
        </p:txBody>
      </p:sp>
      <p:sp>
        <p:nvSpPr>
          <p:cNvPr id="260" name="Google Shape;260;p36"/>
          <p:cNvSpPr txBox="1"/>
          <p:nvPr>
            <p:ph idx="4294967295" type="body"/>
          </p:nvPr>
        </p:nvSpPr>
        <p:spPr>
          <a:xfrm>
            <a:off x="4830200" y="1975225"/>
            <a:ext cx="3939900" cy="1279200"/>
          </a:xfrm>
          <a:prstGeom prst="rect">
            <a:avLst/>
          </a:prstGeom>
        </p:spPr>
        <p:txBody>
          <a:bodyPr anchorCtr="0" anchor="t" bIns="91425" lIns="91425" spcFirstLastPara="1" rIns="91425" wrap="square" tIns="91425">
            <a:noAutofit/>
          </a:bodyPr>
          <a:lstStyle/>
          <a:p>
            <a:pPr indent="-317500" lvl="0" marL="457200" marR="0" rtl="0" algn="l">
              <a:lnSpc>
                <a:spcPct val="115000"/>
              </a:lnSpc>
              <a:spcBef>
                <a:spcPts val="600"/>
              </a:spcBef>
              <a:spcAft>
                <a:spcPts val="0"/>
              </a:spcAft>
              <a:buClr>
                <a:schemeClr val="dk1"/>
              </a:buClr>
              <a:buSzPts val="1400"/>
              <a:buChar char="●"/>
            </a:pPr>
            <a:r>
              <a:rPr lang="en" sz="1400">
                <a:solidFill>
                  <a:schemeClr val="dk1"/>
                </a:solidFill>
              </a:rPr>
              <a:t>Having both hamburger menu and bottom navigation is confusing</a:t>
            </a:r>
            <a:endParaRPr sz="1400">
              <a:solidFill>
                <a:schemeClr val="dk1"/>
              </a:solidFill>
            </a:endParaRPr>
          </a:p>
          <a:p>
            <a:pPr indent="-317500" lvl="0" marL="457200" marR="0" rtl="0" algn="l">
              <a:lnSpc>
                <a:spcPct val="115000"/>
              </a:lnSpc>
              <a:spcBef>
                <a:spcPts val="0"/>
              </a:spcBef>
              <a:spcAft>
                <a:spcPts val="0"/>
              </a:spcAft>
              <a:buClr>
                <a:schemeClr val="dk1"/>
              </a:buClr>
              <a:buSzPts val="1400"/>
              <a:buChar char="●"/>
            </a:pPr>
            <a:r>
              <a:rPr lang="en" sz="1400">
                <a:solidFill>
                  <a:schemeClr val="dk1"/>
                </a:solidFill>
              </a:rPr>
              <a:t>Has to navigate through Task 1 to do Task 2 and 3</a:t>
            </a:r>
            <a:endParaRPr sz="1400">
              <a:solidFill>
                <a:schemeClr val="dk1"/>
              </a:solidFill>
            </a:endParaRPr>
          </a:p>
        </p:txBody>
      </p:sp>
      <p:sp>
        <p:nvSpPr>
          <p:cNvPr id="261" name="Google Shape;261;p36"/>
          <p:cNvSpPr txBox="1"/>
          <p:nvPr>
            <p:ph idx="1" type="subTitle"/>
          </p:nvPr>
        </p:nvSpPr>
        <p:spPr>
          <a:xfrm>
            <a:off x="4830200" y="1529350"/>
            <a:ext cx="2987100" cy="4704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1600"/>
              </a:spcAft>
              <a:buNone/>
            </a:pPr>
            <a:r>
              <a:rPr lang="en">
                <a:solidFill>
                  <a:schemeClr val="dk2"/>
                </a:solidFill>
              </a:rPr>
              <a:t>Cons: </a:t>
            </a:r>
            <a:endParaRPr>
              <a:solidFill>
                <a:schemeClr val="dk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Management Consulting Toolkit by Slidesgo">
  <a:themeElements>
    <a:clrScheme name="Simple Light">
      <a:dk1>
        <a:srgbClr val="000000"/>
      </a:dk1>
      <a:lt1>
        <a:srgbClr val="FFFFFF"/>
      </a:lt1>
      <a:dk2>
        <a:srgbClr val="4A8CFF"/>
      </a:dk2>
      <a:lt2>
        <a:srgbClr val="EFEFEF"/>
      </a:lt2>
      <a:accent1>
        <a:srgbClr val="003BA3"/>
      </a:accent1>
      <a:accent2>
        <a:srgbClr val="000000"/>
      </a:accent2>
      <a:accent3>
        <a:srgbClr val="4A8CFF"/>
      </a:accent3>
      <a:accent4>
        <a:srgbClr val="EFEFEF"/>
      </a:accent4>
      <a:accent5>
        <a:srgbClr val="003BA3"/>
      </a:accent5>
      <a:accent6>
        <a:srgbClr val="000000"/>
      </a:accent6>
      <a:hlink>
        <a:srgbClr val="003BA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